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2"/>
  </p:notesMasterIdLst>
  <p:handoutMasterIdLst>
    <p:handoutMasterId r:id="rId23"/>
  </p:handoutMasterIdLst>
  <p:sldIdLst>
    <p:sldId id="350" r:id="rId5"/>
    <p:sldId id="463" r:id="rId6"/>
    <p:sldId id="265" r:id="rId7"/>
    <p:sldId id="464" r:id="rId8"/>
    <p:sldId id="465" r:id="rId9"/>
    <p:sldId id="466" r:id="rId10"/>
    <p:sldId id="274" r:id="rId11"/>
    <p:sldId id="462" r:id="rId12"/>
    <p:sldId id="278" r:id="rId13"/>
    <p:sldId id="276" r:id="rId14"/>
    <p:sldId id="277" r:id="rId15"/>
    <p:sldId id="467" r:id="rId16"/>
    <p:sldId id="258" r:id="rId17"/>
    <p:sldId id="340" r:id="rId18"/>
    <p:sldId id="347" r:id="rId19"/>
    <p:sldId id="468" r:id="rId20"/>
    <p:sldId id="469" r:id="rId21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9945D-8DF6-41A1-8858-D690B87593E4}" v="96" dt="2025-02-14T17:29:52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102" d="100"/>
          <a:sy n="102" d="100"/>
        </p:scale>
        <p:origin x="14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Díaz Ramírez" userId="df7d83af-54c1-43f9-a4ec-fea9744b3563" providerId="ADAL" clId="{2549945D-8DF6-41A1-8858-D690B87593E4}"/>
    <pc:docChg chg="undo custSel addSld delSld modSld sldOrd modMainMaster">
      <pc:chgData name="Jenny Díaz Ramírez" userId="df7d83af-54c1-43f9-a4ec-fea9744b3563" providerId="ADAL" clId="{2549945D-8DF6-41A1-8858-D690B87593E4}" dt="2025-02-14T17:31:52.315" v="1219" actId="1037"/>
      <pc:docMkLst>
        <pc:docMk/>
      </pc:docMkLst>
      <pc:sldChg chg="addSp delSp modSp add mod chgLayout">
        <pc:chgData name="Jenny Díaz Ramírez" userId="df7d83af-54c1-43f9-a4ec-fea9744b3563" providerId="ADAL" clId="{2549945D-8DF6-41A1-8858-D690B87593E4}" dt="2025-02-14T16:13:33.391" v="554" actId="478"/>
        <pc:sldMkLst>
          <pc:docMk/>
          <pc:sldMk cId="0" sldId="258"/>
        </pc:sldMkLst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0" sldId="258"/>
            <ac:spMk id="2" creationId="{697899CC-CBE2-A00F-DBA5-76DFA47D2AF8}"/>
          </ac:spMkLst>
        </pc:spChg>
        <pc:spChg chg="del">
          <ac:chgData name="Jenny Díaz Ramírez" userId="df7d83af-54c1-43f9-a4ec-fea9744b3563" providerId="ADAL" clId="{2549945D-8DF6-41A1-8858-D690B87593E4}" dt="2025-02-14T16:08:07.485" v="466" actId="478"/>
          <ac:spMkLst>
            <pc:docMk/>
            <pc:sldMk cId="0" sldId="258"/>
            <ac:spMk id="3" creationId="{00000000-0000-0000-0000-000000000000}"/>
          </ac:spMkLst>
        </pc:spChg>
        <pc:spChg chg="del">
          <ac:chgData name="Jenny Díaz Ramírez" userId="df7d83af-54c1-43f9-a4ec-fea9744b3563" providerId="ADAL" clId="{2549945D-8DF6-41A1-8858-D690B87593E4}" dt="2025-02-14T16:08:05.174" v="465" actId="478"/>
          <ac:spMkLst>
            <pc:docMk/>
            <pc:sldMk cId="0" sldId="258"/>
            <ac:spMk id="4" creationId="{00000000-0000-0000-0000-000000000000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0" sldId="258"/>
            <ac:spMk id="5" creationId="{CBEE2254-9C9F-A1C8-6D7C-49CCDE7E2BB5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0" sldId="258"/>
            <ac:spMk id="6" creationId="{AFD48017-337D-EEC4-8A90-B411C9C9425C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0" sldId="258"/>
            <ac:spMk id="7" creationId="{304C6EE9-99BC-C5D8-CE9D-8BD34152D3C1}"/>
          </ac:spMkLst>
        </pc:spChg>
        <pc:spChg chg="del">
          <ac:chgData name="Jenny Díaz Ramírez" userId="df7d83af-54c1-43f9-a4ec-fea9744b3563" providerId="ADAL" clId="{2549945D-8DF6-41A1-8858-D690B87593E4}" dt="2025-02-14T16:08:09.867" v="467" actId="478"/>
          <ac:spMkLst>
            <pc:docMk/>
            <pc:sldMk cId="0" sldId="258"/>
            <ac:spMk id="8" creationId="{00000000-0000-0000-0000-000000000000}"/>
          </ac:spMkLst>
        </pc:spChg>
        <pc:spChg chg="mod">
          <ac:chgData name="Jenny Díaz Ramírez" userId="df7d83af-54c1-43f9-a4ec-fea9744b3563" providerId="ADAL" clId="{2549945D-8DF6-41A1-8858-D690B87593E4}" dt="2025-02-14T16:07:57.962" v="463" actId="207"/>
          <ac:spMkLst>
            <pc:docMk/>
            <pc:sldMk cId="0" sldId="258"/>
            <ac:spMk id="10" creationId="{00000000-0000-0000-0000-000000000000}"/>
          </ac:spMkLst>
        </pc:spChg>
        <pc:spChg chg="add del mod ord">
          <ac:chgData name="Jenny Díaz Ramírez" userId="df7d83af-54c1-43f9-a4ec-fea9744b3563" providerId="ADAL" clId="{2549945D-8DF6-41A1-8858-D690B87593E4}" dt="2025-02-14T16:13:30.394" v="553" actId="478"/>
          <ac:spMkLst>
            <pc:docMk/>
            <pc:sldMk cId="0" sldId="258"/>
            <ac:spMk id="11" creationId="{5508A3D9-BF85-CB11-8079-EDA0DDC1A699}"/>
          </ac:spMkLst>
        </pc:spChg>
        <pc:spChg chg="mod">
          <ac:chgData name="Jenny Díaz Ramírez" userId="df7d83af-54c1-43f9-a4ec-fea9744b3563" providerId="ADAL" clId="{2549945D-8DF6-41A1-8858-D690B87593E4}" dt="2025-02-14T16:07:57.962" v="463" actId="207"/>
          <ac:spMkLst>
            <pc:docMk/>
            <pc:sldMk cId="0" sldId="258"/>
            <ac:spMk id="12" creationId="{00000000-0000-0000-0000-000000000000}"/>
          </ac:spMkLst>
        </pc:spChg>
        <pc:spChg chg="add del mod ord">
          <ac:chgData name="Jenny Díaz Ramírez" userId="df7d83af-54c1-43f9-a4ec-fea9744b3563" providerId="ADAL" clId="{2549945D-8DF6-41A1-8858-D690B87593E4}" dt="2025-02-14T16:08:45.594" v="476" actId="478"/>
          <ac:spMkLst>
            <pc:docMk/>
            <pc:sldMk cId="0" sldId="258"/>
            <ac:spMk id="13" creationId="{361226A7-ACE0-D914-D81C-6408C77C3D71}"/>
          </ac:spMkLst>
        </pc:spChg>
        <pc:spChg chg="mod">
          <ac:chgData name="Jenny Díaz Ramírez" userId="df7d83af-54c1-43f9-a4ec-fea9744b3563" providerId="ADAL" clId="{2549945D-8DF6-41A1-8858-D690B87593E4}" dt="2025-02-14T16:07:57.962" v="463" actId="20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Jenny Díaz Ramírez" userId="df7d83af-54c1-43f9-a4ec-fea9744b3563" providerId="ADAL" clId="{2549945D-8DF6-41A1-8858-D690B87593E4}" dt="2025-02-14T16:13:23.287" v="552" actId="1076"/>
          <ac:spMkLst>
            <pc:docMk/>
            <pc:sldMk cId="0" sldId="258"/>
            <ac:spMk id="16" creationId="{00000000-0000-0000-0000-000000000000}"/>
          </ac:spMkLst>
        </pc:spChg>
        <pc:spChg chg="del">
          <ac:chgData name="Jenny Díaz Ramírez" userId="df7d83af-54c1-43f9-a4ec-fea9744b3563" providerId="ADAL" clId="{2549945D-8DF6-41A1-8858-D690B87593E4}" dt="2025-02-14T16:08:02.779" v="464" actId="478"/>
          <ac:spMkLst>
            <pc:docMk/>
            <pc:sldMk cId="0" sldId="258"/>
            <ac:spMk id="18" creationId="{00000000-0000-0000-0000-000000000000}"/>
          </ac:spMkLst>
        </pc:spChg>
        <pc:spChg chg="mod">
          <ac:chgData name="Jenny Díaz Ramírez" userId="df7d83af-54c1-43f9-a4ec-fea9744b3563" providerId="ADAL" clId="{2549945D-8DF6-41A1-8858-D690B87593E4}" dt="2025-02-14T16:07:57.962" v="463" actId="207"/>
          <ac:spMkLst>
            <pc:docMk/>
            <pc:sldMk cId="0" sldId="258"/>
            <ac:spMk id="20" creationId="{00000000-0000-0000-0000-000000000000}"/>
          </ac:spMkLst>
        </pc:spChg>
        <pc:spChg chg="add mod ord">
          <ac:chgData name="Jenny Díaz Ramírez" userId="df7d83af-54c1-43f9-a4ec-fea9744b3563" providerId="ADAL" clId="{2549945D-8DF6-41A1-8858-D690B87593E4}" dt="2025-02-14T15:22:24.838" v="103" actId="700"/>
          <ac:spMkLst>
            <pc:docMk/>
            <pc:sldMk cId="0" sldId="258"/>
            <ac:spMk id="21" creationId="{6AFA1FC7-5AB4-FC02-5943-9F9D9C6483AD}"/>
          </ac:spMkLst>
        </pc:spChg>
        <pc:spChg chg="add del mod ord">
          <ac:chgData name="Jenny Díaz Ramírez" userId="df7d83af-54c1-43f9-a4ec-fea9744b3563" providerId="ADAL" clId="{2549945D-8DF6-41A1-8858-D690B87593E4}" dt="2025-02-14T16:08:48.332" v="477" actId="478"/>
          <ac:spMkLst>
            <pc:docMk/>
            <pc:sldMk cId="0" sldId="258"/>
            <ac:spMk id="22" creationId="{CEABD84A-3253-D81B-3E01-260F6C20ABA0}"/>
          </ac:spMkLst>
        </pc:spChg>
        <pc:spChg chg="del">
          <ac:chgData name="Jenny Díaz Ramírez" userId="df7d83af-54c1-43f9-a4ec-fea9744b3563" providerId="ADAL" clId="{2549945D-8DF6-41A1-8858-D690B87593E4}" dt="2025-02-14T16:08:11.361" v="468" actId="478"/>
          <ac:spMkLst>
            <pc:docMk/>
            <pc:sldMk cId="0" sldId="258"/>
            <ac:spMk id="23" creationId="{685958F7-3775-3435-6BCE-C1C104F08BCD}"/>
          </ac:spMkLst>
        </pc:spChg>
        <pc:spChg chg="mod ord">
          <ac:chgData name="Jenny Díaz Ramírez" userId="df7d83af-54c1-43f9-a4ec-fea9744b3563" providerId="ADAL" clId="{2549945D-8DF6-41A1-8858-D690B87593E4}" dt="2025-02-14T15:22:24.838" v="103" actId="700"/>
          <ac:spMkLst>
            <pc:docMk/>
            <pc:sldMk cId="0" sldId="258"/>
            <ac:spMk id="24" creationId="{16EDCBA9-A128-5E54-5669-CBC69AB8CEC4}"/>
          </ac:spMkLst>
        </pc:spChg>
        <pc:spChg chg="mod">
          <ac:chgData name="Jenny Díaz Ramírez" userId="df7d83af-54c1-43f9-a4ec-fea9744b3563" providerId="ADAL" clId="{2549945D-8DF6-41A1-8858-D690B87593E4}" dt="2025-02-14T16:07:57.962" v="463" actId="207"/>
          <ac:spMkLst>
            <pc:docMk/>
            <pc:sldMk cId="0" sldId="258"/>
            <ac:spMk id="26" creationId="{49FB9F8E-C8BF-ADE9-8CD5-1FD74CCC3487}"/>
          </ac:spMkLst>
        </pc:spChg>
        <pc:spChg chg="del">
          <ac:chgData name="Jenny Díaz Ramírez" userId="df7d83af-54c1-43f9-a4ec-fea9744b3563" providerId="ADAL" clId="{2549945D-8DF6-41A1-8858-D690B87593E4}" dt="2025-02-14T16:08:12.596" v="469" actId="478"/>
          <ac:spMkLst>
            <pc:docMk/>
            <pc:sldMk cId="0" sldId="258"/>
            <ac:spMk id="27" creationId="{2FAA04B7-9AD6-5EC6-1C83-DE136B9D0223}"/>
          </ac:spMkLst>
        </pc:spChg>
        <pc:spChg chg="del">
          <ac:chgData name="Jenny Díaz Ramírez" userId="df7d83af-54c1-43f9-a4ec-fea9744b3563" providerId="ADAL" clId="{2549945D-8DF6-41A1-8858-D690B87593E4}" dt="2025-02-14T16:08:14.144" v="470" actId="478"/>
          <ac:spMkLst>
            <pc:docMk/>
            <pc:sldMk cId="0" sldId="258"/>
            <ac:spMk id="28" creationId="{BEA9AF0C-C91A-5E71-8C6A-C92C35E532C0}"/>
          </ac:spMkLst>
        </pc:spChg>
        <pc:spChg chg="add mod">
          <ac:chgData name="Jenny Díaz Ramírez" userId="df7d83af-54c1-43f9-a4ec-fea9744b3563" providerId="ADAL" clId="{2549945D-8DF6-41A1-8858-D690B87593E4}" dt="2025-02-14T16:08:24.908" v="471"/>
          <ac:spMkLst>
            <pc:docMk/>
            <pc:sldMk cId="0" sldId="258"/>
            <ac:spMk id="29" creationId="{5054C9A0-C892-8CBE-6BF3-98F1A4514632}"/>
          </ac:spMkLst>
        </pc:spChg>
        <pc:spChg chg="mod">
          <ac:chgData name="Jenny Díaz Ramírez" userId="df7d83af-54c1-43f9-a4ec-fea9744b3563" providerId="ADAL" clId="{2549945D-8DF6-41A1-8858-D690B87593E4}" dt="2025-02-14T16:07:57.962" v="463" actId="207"/>
          <ac:spMkLst>
            <pc:docMk/>
            <pc:sldMk cId="0" sldId="258"/>
            <ac:spMk id="30" creationId="{EC2E1BC0-20F5-CA2D-2BA4-4A829A5811ED}"/>
          </ac:spMkLst>
        </pc:spChg>
        <pc:spChg chg="mod">
          <ac:chgData name="Jenny Díaz Ramírez" userId="df7d83af-54c1-43f9-a4ec-fea9744b3563" providerId="ADAL" clId="{2549945D-8DF6-41A1-8858-D690B87593E4}" dt="2025-02-14T16:07:57.962" v="463" actId="207"/>
          <ac:spMkLst>
            <pc:docMk/>
            <pc:sldMk cId="0" sldId="258"/>
            <ac:spMk id="36" creationId="{A6E6E642-C1D9-873B-1433-C27CADD6E78E}"/>
          </ac:spMkLst>
        </pc:spChg>
        <pc:spChg chg="add mod">
          <ac:chgData name="Jenny Díaz Ramírez" userId="df7d83af-54c1-43f9-a4ec-fea9744b3563" providerId="ADAL" clId="{2549945D-8DF6-41A1-8858-D690B87593E4}" dt="2025-02-14T16:08:24.908" v="471"/>
          <ac:spMkLst>
            <pc:docMk/>
            <pc:sldMk cId="0" sldId="258"/>
            <ac:spMk id="39" creationId="{AA4BFBCD-0068-7AA5-EC5F-FCD53B28804D}"/>
          </ac:spMkLst>
        </pc:spChg>
        <pc:spChg chg="add mod">
          <ac:chgData name="Jenny Díaz Ramírez" userId="df7d83af-54c1-43f9-a4ec-fea9744b3563" providerId="ADAL" clId="{2549945D-8DF6-41A1-8858-D690B87593E4}" dt="2025-02-14T16:09:13.789" v="509" actId="14100"/>
          <ac:spMkLst>
            <pc:docMk/>
            <pc:sldMk cId="0" sldId="258"/>
            <ac:spMk id="43" creationId="{905710A1-0C06-434F-AE9D-40A777E34EFF}"/>
          </ac:spMkLst>
        </pc:spChg>
        <pc:spChg chg="mod">
          <ac:chgData name="Jenny Díaz Ramírez" userId="df7d83af-54c1-43f9-a4ec-fea9744b3563" providerId="ADAL" clId="{2549945D-8DF6-41A1-8858-D690B87593E4}" dt="2025-02-14T16:09:34.795" v="511"/>
          <ac:spMkLst>
            <pc:docMk/>
            <pc:sldMk cId="0" sldId="258"/>
            <ac:spMk id="46" creationId="{E6D7537D-C7AE-2F58-01CF-F7DE170ACBFA}"/>
          </ac:spMkLst>
        </pc:spChg>
        <pc:grpChg chg="add mod">
          <ac:chgData name="Jenny Díaz Ramírez" userId="df7d83af-54c1-43f9-a4ec-fea9744b3563" providerId="ADAL" clId="{2549945D-8DF6-41A1-8858-D690B87593E4}" dt="2025-02-14T16:12:09.164" v="548" actId="1076"/>
          <ac:grpSpMkLst>
            <pc:docMk/>
            <pc:sldMk cId="0" sldId="258"/>
            <ac:grpSpMk id="44" creationId="{64F9DDA6-BD69-0C26-A58F-C6D8145912B3}"/>
          </ac:grpSpMkLst>
        </pc:grpChg>
        <pc:picChg chg="add del mod">
          <ac:chgData name="Jenny Díaz Ramírez" userId="df7d83af-54c1-43f9-a4ec-fea9744b3563" providerId="ADAL" clId="{2549945D-8DF6-41A1-8858-D690B87593E4}" dt="2025-02-14T16:13:33.391" v="554" actId="478"/>
          <ac:picMkLst>
            <pc:docMk/>
            <pc:sldMk cId="0" sldId="258"/>
            <ac:picMk id="15" creationId="{00000000-0000-0000-0000-000000000000}"/>
          </ac:picMkLst>
        </pc:picChg>
        <pc:picChg chg="mod">
          <ac:chgData name="Jenny Díaz Ramírez" userId="df7d83af-54c1-43f9-a4ec-fea9744b3563" providerId="ADAL" clId="{2549945D-8DF6-41A1-8858-D690B87593E4}" dt="2025-02-14T16:09:34.795" v="511"/>
          <ac:picMkLst>
            <pc:docMk/>
            <pc:sldMk cId="0" sldId="258"/>
            <ac:picMk id="45" creationId="{E21B6C9A-6364-9897-5DF5-D1FF41FD68AB}"/>
          </ac:picMkLst>
        </pc:picChg>
        <pc:picChg chg="add mod">
          <ac:chgData name="Jenny Díaz Ramírez" userId="df7d83af-54c1-43f9-a4ec-fea9744b3563" providerId="ADAL" clId="{2549945D-8DF6-41A1-8858-D690B87593E4}" dt="2025-02-14T16:11:46.038" v="521" actId="14100"/>
          <ac:picMkLst>
            <pc:docMk/>
            <pc:sldMk cId="0" sldId="258"/>
            <ac:picMk id="47" creationId="{1B023F95-B4BD-B591-4848-FFE1586C7E42}"/>
          </ac:picMkLst>
        </pc:picChg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60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61"/>
        </pc:sldMkLst>
      </pc:sldChg>
      <pc:sldChg chg="addSp delSp modSp add mod modClrScheme modAnim chgLayout">
        <pc:chgData name="Jenny Díaz Ramírez" userId="df7d83af-54c1-43f9-a4ec-fea9744b3563" providerId="ADAL" clId="{2549945D-8DF6-41A1-8858-D690B87593E4}" dt="2025-02-14T15:41:17.882" v="215" actId="14100"/>
        <pc:sldMkLst>
          <pc:docMk/>
          <pc:sldMk cId="3300890770" sldId="265"/>
        </pc:sldMkLst>
        <pc:spChg chg="del mod ord">
          <ac:chgData name="Jenny Díaz Ramírez" userId="df7d83af-54c1-43f9-a4ec-fea9744b3563" providerId="ADAL" clId="{2549945D-8DF6-41A1-8858-D690B87593E4}" dt="2025-02-14T15:41:05.342" v="212" actId="478"/>
          <ac:spMkLst>
            <pc:docMk/>
            <pc:sldMk cId="3300890770" sldId="265"/>
            <ac:spMk id="2" creationId="{00000000-0000-0000-0000-000000000000}"/>
          </ac:spMkLst>
        </pc:spChg>
        <pc:spChg chg="del mod ord">
          <ac:chgData name="Jenny Díaz Ramírez" userId="df7d83af-54c1-43f9-a4ec-fea9744b3563" providerId="ADAL" clId="{2549945D-8DF6-41A1-8858-D690B87593E4}" dt="2025-02-14T15:24:08.778" v="119" actId="478"/>
          <ac:spMkLst>
            <pc:docMk/>
            <pc:sldMk cId="3300890770" sldId="265"/>
            <ac:spMk id="3" creationId="{C7C4B33B-9BC4-9E99-8957-3088AA94D3EC}"/>
          </ac:spMkLst>
        </pc:spChg>
        <pc:spChg chg="del mod ord">
          <ac:chgData name="Jenny Díaz Ramírez" userId="df7d83af-54c1-43f9-a4ec-fea9744b3563" providerId="ADAL" clId="{2549945D-8DF6-41A1-8858-D690B87593E4}" dt="2025-02-14T15:24:05.889" v="118" actId="478"/>
          <ac:spMkLst>
            <pc:docMk/>
            <pc:sldMk cId="3300890770" sldId="265"/>
            <ac:spMk id="5" creationId="{00000000-0000-0000-0000-000000000000}"/>
          </ac:spMkLst>
        </pc:spChg>
        <pc:spChg chg="mod">
          <ac:chgData name="Jenny Díaz Ramírez" userId="df7d83af-54c1-43f9-a4ec-fea9744b3563" providerId="ADAL" clId="{2549945D-8DF6-41A1-8858-D690B87593E4}" dt="2025-02-14T15:23:54.502" v="115" actId="207"/>
          <ac:spMkLst>
            <pc:docMk/>
            <pc:sldMk cId="3300890770" sldId="265"/>
            <ac:spMk id="6" creationId="{00000000-0000-0000-0000-000000000000}"/>
          </ac:spMkLst>
        </pc:spChg>
        <pc:spChg chg="mod">
          <ac:chgData name="Jenny Díaz Ramírez" userId="df7d83af-54c1-43f9-a4ec-fea9744b3563" providerId="ADAL" clId="{2549945D-8DF6-41A1-8858-D690B87593E4}" dt="2025-02-14T15:25:01.464" v="138" actId="122"/>
          <ac:spMkLst>
            <pc:docMk/>
            <pc:sldMk cId="3300890770" sldId="265"/>
            <ac:spMk id="7" creationId="{00000000-0000-0000-0000-000000000000}"/>
          </ac:spMkLst>
        </pc:spChg>
        <pc:spChg chg="del mod">
          <ac:chgData name="Jenny Díaz Ramírez" userId="df7d83af-54c1-43f9-a4ec-fea9744b3563" providerId="ADAL" clId="{2549945D-8DF6-41A1-8858-D690B87593E4}" dt="2025-02-14T15:40:59.090" v="210" actId="21"/>
          <ac:spMkLst>
            <pc:docMk/>
            <pc:sldMk cId="3300890770" sldId="265"/>
            <ac:spMk id="8" creationId="{00000000-0000-0000-0000-000000000000}"/>
          </ac:spMkLst>
        </pc:spChg>
        <pc:spChg chg="del mod ord">
          <ac:chgData name="Jenny Díaz Ramírez" userId="df7d83af-54c1-43f9-a4ec-fea9744b3563" providerId="ADAL" clId="{2549945D-8DF6-41A1-8858-D690B87593E4}" dt="2025-02-14T15:24:10.501" v="120" actId="478"/>
          <ac:spMkLst>
            <pc:docMk/>
            <pc:sldMk cId="3300890770" sldId="265"/>
            <ac:spMk id="10" creationId="{F5417F1E-4741-13C7-D0FE-45FA961DF4E8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3300890770" sldId="265"/>
            <ac:spMk id="11" creationId="{358B24F2-3F8C-0832-8DA6-18BAEBBFE300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3300890770" sldId="265"/>
            <ac:spMk id="12" creationId="{2E3AFF1E-D74D-D38C-1436-108F832D45B0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3300890770" sldId="265"/>
            <ac:spMk id="13" creationId="{9C33DD5D-71E2-0D5E-CC86-D84D3189BC5F}"/>
          </ac:spMkLst>
        </pc:spChg>
        <pc:spChg chg="add del mod ord">
          <ac:chgData name="Jenny Díaz Ramírez" userId="df7d83af-54c1-43f9-a4ec-fea9744b3563" providerId="ADAL" clId="{2549945D-8DF6-41A1-8858-D690B87593E4}" dt="2025-02-14T15:24:02.395" v="117" actId="478"/>
          <ac:spMkLst>
            <pc:docMk/>
            <pc:sldMk cId="3300890770" sldId="265"/>
            <ac:spMk id="14" creationId="{9A1D2CCD-C1E8-E12F-15F1-C1BD90598CD8}"/>
          </ac:spMkLst>
        </pc:spChg>
        <pc:spChg chg="add del mod">
          <ac:chgData name="Jenny Díaz Ramírez" userId="df7d83af-54c1-43f9-a4ec-fea9744b3563" providerId="ADAL" clId="{2549945D-8DF6-41A1-8858-D690B87593E4}" dt="2025-02-14T15:24:17.934" v="122" actId="478"/>
          <ac:spMkLst>
            <pc:docMk/>
            <pc:sldMk cId="3300890770" sldId="265"/>
            <ac:spMk id="16" creationId="{BB028ED3-D4FA-ACEB-7211-2D5F114BEA40}"/>
          </ac:spMkLst>
        </pc:spChg>
        <pc:spChg chg="add del mod ord">
          <ac:chgData name="Jenny Díaz Ramírez" userId="df7d83af-54c1-43f9-a4ec-fea9744b3563" providerId="ADAL" clId="{2549945D-8DF6-41A1-8858-D690B87593E4}" dt="2025-02-14T15:41:08.459" v="213" actId="700"/>
          <ac:spMkLst>
            <pc:docMk/>
            <pc:sldMk cId="3300890770" sldId="265"/>
            <ac:spMk id="17" creationId="{0856B1F5-898B-F856-C74D-ED0BBE6EBC24}"/>
          </ac:spMkLst>
        </pc:spChg>
        <pc:spChg chg="mod ord">
          <ac:chgData name="Jenny Díaz Ramírez" userId="df7d83af-54c1-43f9-a4ec-fea9744b3563" providerId="ADAL" clId="{2549945D-8DF6-41A1-8858-D690B87593E4}" dt="2025-02-14T15:41:08.459" v="213" actId="700"/>
          <ac:spMkLst>
            <pc:docMk/>
            <pc:sldMk cId="3300890770" sldId="265"/>
            <ac:spMk id="19" creationId="{85F7D074-D27A-37B3-B4C9-5ABFC1A5D9D6}"/>
          </ac:spMkLst>
        </pc:spChg>
        <pc:spChg chg="mod ord">
          <ac:chgData name="Jenny Díaz Ramírez" userId="df7d83af-54c1-43f9-a4ec-fea9744b3563" providerId="ADAL" clId="{2549945D-8DF6-41A1-8858-D690B87593E4}" dt="2025-02-14T15:41:08.459" v="213" actId="700"/>
          <ac:spMkLst>
            <pc:docMk/>
            <pc:sldMk cId="3300890770" sldId="265"/>
            <ac:spMk id="20" creationId="{4A2DA468-B459-B2A8-AECD-2FA4BF7C2C12}"/>
          </ac:spMkLst>
        </pc:spChg>
        <pc:spChg chg="mod ord">
          <ac:chgData name="Jenny Díaz Ramírez" userId="df7d83af-54c1-43f9-a4ec-fea9744b3563" providerId="ADAL" clId="{2549945D-8DF6-41A1-8858-D690B87593E4}" dt="2025-02-14T15:41:08.459" v="213" actId="700"/>
          <ac:spMkLst>
            <pc:docMk/>
            <pc:sldMk cId="3300890770" sldId="265"/>
            <ac:spMk id="21" creationId="{74FC2D7E-0121-51C5-D9A2-2FA690108081}"/>
          </ac:spMkLst>
        </pc:spChg>
        <pc:spChg chg="add del mod">
          <ac:chgData name="Jenny Díaz Ramírez" userId="df7d83af-54c1-43f9-a4ec-fea9744b3563" providerId="ADAL" clId="{2549945D-8DF6-41A1-8858-D690B87593E4}" dt="2025-02-14T15:41:08.459" v="213" actId="700"/>
          <ac:spMkLst>
            <pc:docMk/>
            <pc:sldMk cId="3300890770" sldId="265"/>
            <ac:spMk id="23" creationId="{78C67EA4-2DA9-1321-7609-E92DBDBBAE6B}"/>
          </ac:spMkLst>
        </pc:spChg>
        <pc:spChg chg="add mod ord">
          <ac:chgData name="Jenny Díaz Ramírez" userId="df7d83af-54c1-43f9-a4ec-fea9744b3563" providerId="ADAL" clId="{2549945D-8DF6-41A1-8858-D690B87593E4}" dt="2025-02-14T15:41:08.459" v="213" actId="700"/>
          <ac:spMkLst>
            <pc:docMk/>
            <pc:sldMk cId="3300890770" sldId="265"/>
            <ac:spMk id="24" creationId="{8E50DD10-6039-FFAB-FDAF-3A6FECD83354}"/>
          </ac:spMkLst>
        </pc:spChg>
        <pc:spChg chg="add mod ord">
          <ac:chgData name="Jenny Díaz Ramírez" userId="df7d83af-54c1-43f9-a4ec-fea9744b3563" providerId="ADAL" clId="{2549945D-8DF6-41A1-8858-D690B87593E4}" dt="2025-02-14T15:41:08.459" v="213" actId="700"/>
          <ac:spMkLst>
            <pc:docMk/>
            <pc:sldMk cId="3300890770" sldId="265"/>
            <ac:spMk id="25" creationId="{C5F2CE9B-ED68-D83A-7A58-BADEC39999C3}"/>
          </ac:spMkLst>
        </pc:spChg>
        <pc:grpChg chg="del mod">
          <ac:chgData name="Jenny Díaz Ramírez" userId="df7d83af-54c1-43f9-a4ec-fea9744b3563" providerId="ADAL" clId="{2549945D-8DF6-41A1-8858-D690B87593E4}" dt="2025-02-14T15:40:44.720" v="207" actId="478"/>
          <ac:grpSpMkLst>
            <pc:docMk/>
            <pc:sldMk cId="3300890770" sldId="265"/>
            <ac:grpSpMk id="4" creationId="{00000000-0000-0000-0000-000000000000}"/>
          </ac:grpSpMkLst>
        </pc:grpChg>
        <pc:picChg chg="del mod ord">
          <ac:chgData name="Jenny Díaz Ramírez" userId="df7d83af-54c1-43f9-a4ec-fea9744b3563" providerId="ADAL" clId="{2549945D-8DF6-41A1-8858-D690B87593E4}" dt="2025-02-14T15:24:15.073" v="121" actId="478"/>
          <ac:picMkLst>
            <pc:docMk/>
            <pc:sldMk cId="3300890770" sldId="265"/>
            <ac:picMk id="9" creationId="{00000000-0000-0000-0000-000000000000}"/>
          </ac:picMkLst>
        </pc:picChg>
        <pc:picChg chg="add mod">
          <ac:chgData name="Jenny Díaz Ramírez" userId="df7d83af-54c1-43f9-a4ec-fea9744b3563" providerId="ADAL" clId="{2549945D-8DF6-41A1-8858-D690B87593E4}" dt="2025-02-14T15:41:17.882" v="215" actId="14100"/>
          <ac:picMkLst>
            <pc:docMk/>
            <pc:sldMk cId="3300890770" sldId="265"/>
            <ac:picMk id="18" creationId="{3A8F4500-E204-2557-2829-9DE11796A087}"/>
          </ac:picMkLst>
        </pc:picChg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66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4053190045" sldId="272"/>
        </pc:sldMkLst>
      </pc:sldChg>
      <pc:sldChg chg="addSp modSp add del mod setBg modClrScheme chgLayout">
        <pc:chgData name="Jenny Díaz Ramírez" userId="df7d83af-54c1-43f9-a4ec-fea9744b3563" providerId="ADAL" clId="{2549945D-8DF6-41A1-8858-D690B87593E4}" dt="2025-02-14T15:55:19.628" v="361" actId="47"/>
        <pc:sldMkLst>
          <pc:docMk/>
          <pc:sldMk cId="0" sldId="273"/>
        </pc:sldMkLst>
        <pc:spChg chg="mod ord">
          <ac:chgData name="Jenny Díaz Ramírez" userId="df7d83af-54c1-43f9-a4ec-fea9744b3563" providerId="ADAL" clId="{2549945D-8DF6-41A1-8858-D690B87593E4}" dt="2025-02-14T15:54:39.247" v="342"/>
          <ac:spMkLst>
            <pc:docMk/>
            <pc:sldMk cId="0" sldId="273"/>
            <ac:spMk id="2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5:54:39.247" v="342"/>
          <ac:spMkLst>
            <pc:docMk/>
            <pc:sldMk cId="0" sldId="273"/>
            <ac:spMk id="3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5:44:47.332" v="230" actId="700"/>
          <ac:spMkLst>
            <pc:docMk/>
            <pc:sldMk cId="0" sldId="273"/>
            <ac:spMk id="4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5:44:47.332" v="230" actId="700"/>
          <ac:spMkLst>
            <pc:docMk/>
            <pc:sldMk cId="0" sldId="273"/>
            <ac:spMk id="5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5:54:39.247" v="342"/>
          <ac:spMkLst>
            <pc:docMk/>
            <pc:sldMk cId="0" sldId="273"/>
            <ac:spMk id="6" creationId="{8062B11E-5771-1FEB-8F23-A8249E55195C}"/>
          </ac:spMkLst>
        </pc:spChg>
        <pc:spChg chg="add mod ord">
          <ac:chgData name="Jenny Díaz Ramírez" userId="df7d83af-54c1-43f9-a4ec-fea9744b3563" providerId="ADAL" clId="{2549945D-8DF6-41A1-8858-D690B87593E4}" dt="2025-02-14T15:54:39.247" v="342"/>
          <ac:spMkLst>
            <pc:docMk/>
            <pc:sldMk cId="0" sldId="273"/>
            <ac:spMk id="7" creationId="{C5D038AC-CFD6-B8FF-8606-2050DC9C40F7}"/>
          </ac:spMkLst>
        </pc:spChg>
      </pc:sldChg>
      <pc:sldChg chg="addSp delSp modSp add mod ord modClrScheme modAnim chgLayout">
        <pc:chgData name="Jenny Díaz Ramírez" userId="df7d83af-54c1-43f9-a4ec-fea9744b3563" providerId="ADAL" clId="{2549945D-8DF6-41A1-8858-D690B87593E4}" dt="2025-02-14T15:57:50.249" v="398"/>
        <pc:sldMkLst>
          <pc:docMk/>
          <pc:sldMk cId="0" sldId="274"/>
        </pc:sldMkLst>
        <pc:spChg chg="mod ord">
          <ac:chgData name="Jenny Díaz Ramírez" userId="df7d83af-54c1-43f9-a4ec-fea9744b3563" providerId="ADAL" clId="{2549945D-8DF6-41A1-8858-D690B87593E4}" dt="2025-02-14T15:54:27.719" v="341" actId="27636"/>
          <ac:spMkLst>
            <pc:docMk/>
            <pc:sldMk cId="0" sldId="274"/>
            <ac:spMk id="2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5:57:03.581" v="391" actId="20577"/>
          <ac:spMkLst>
            <pc:docMk/>
            <pc:sldMk cId="0" sldId="274"/>
            <ac:spMk id="3" creationId="{00000000-0000-0000-0000-000000000000}"/>
          </ac:spMkLst>
        </pc:spChg>
        <pc:spChg chg="del mod ord">
          <ac:chgData name="Jenny Díaz Ramírez" userId="df7d83af-54c1-43f9-a4ec-fea9744b3563" providerId="ADAL" clId="{2549945D-8DF6-41A1-8858-D690B87593E4}" dt="2025-02-14T15:57:19.498" v="392" actId="478"/>
          <ac:spMkLst>
            <pc:docMk/>
            <pc:sldMk cId="0" sldId="274"/>
            <ac:spMk id="4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5:54:27.323" v="340" actId="700"/>
          <ac:spMkLst>
            <pc:docMk/>
            <pc:sldMk cId="0" sldId="274"/>
            <ac:spMk id="5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5:54:27.323" v="340" actId="700"/>
          <ac:spMkLst>
            <pc:docMk/>
            <pc:sldMk cId="0" sldId="274"/>
            <ac:spMk id="6" creationId="{4316DB23-8267-EA9A-155B-96CF91DFEDC3}"/>
          </ac:spMkLst>
        </pc:spChg>
        <pc:spChg chg="add del mod ord">
          <ac:chgData name="Jenny Díaz Ramírez" userId="df7d83af-54c1-43f9-a4ec-fea9744b3563" providerId="ADAL" clId="{2549945D-8DF6-41A1-8858-D690B87593E4}" dt="2025-02-14T15:54:27.323" v="340" actId="700"/>
          <ac:spMkLst>
            <pc:docMk/>
            <pc:sldMk cId="0" sldId="274"/>
            <ac:spMk id="7" creationId="{0FB694C6-7594-7B9C-3C6D-3C2E31B10763}"/>
          </ac:spMkLst>
        </pc:spChg>
        <pc:spChg chg="add mod ord">
          <ac:chgData name="Jenny Díaz Ramírez" userId="df7d83af-54c1-43f9-a4ec-fea9744b3563" providerId="ADAL" clId="{2549945D-8DF6-41A1-8858-D690B87593E4}" dt="2025-02-14T15:56:57.370" v="390" actId="1076"/>
          <ac:spMkLst>
            <pc:docMk/>
            <pc:sldMk cId="0" sldId="274"/>
            <ac:spMk id="8" creationId="{BC450969-CE92-1FB2-C14A-2AFF6E60BCFC}"/>
          </ac:spMkLst>
        </pc:spChg>
        <pc:spChg chg="add mod">
          <ac:chgData name="Jenny Díaz Ramírez" userId="df7d83af-54c1-43f9-a4ec-fea9744b3563" providerId="ADAL" clId="{2549945D-8DF6-41A1-8858-D690B87593E4}" dt="2025-02-14T15:57:20.057" v="393"/>
          <ac:spMkLst>
            <pc:docMk/>
            <pc:sldMk cId="0" sldId="274"/>
            <ac:spMk id="9" creationId="{C0E89EFC-BC8A-9206-3AB5-E945D961B6D1}"/>
          </ac:spMkLst>
        </pc:spChg>
      </pc:sldChg>
      <pc:sldChg chg="modSp add del mod">
        <pc:chgData name="Jenny Díaz Ramírez" userId="df7d83af-54c1-43f9-a4ec-fea9744b3563" providerId="ADAL" clId="{2549945D-8DF6-41A1-8858-D690B87593E4}" dt="2025-02-14T15:57:22.326" v="394" actId="47"/>
        <pc:sldMkLst>
          <pc:docMk/>
          <pc:sldMk cId="0" sldId="275"/>
        </pc:sldMkLst>
        <pc:spChg chg="mod">
          <ac:chgData name="Jenny Díaz Ramírez" userId="df7d83af-54c1-43f9-a4ec-fea9744b3563" providerId="ADAL" clId="{2549945D-8DF6-41A1-8858-D690B87593E4}" dt="2025-02-14T15:56:39.370" v="381" actId="21"/>
          <ac:spMkLst>
            <pc:docMk/>
            <pc:sldMk cId="0" sldId="275"/>
            <ac:spMk id="3" creationId="{00000000-0000-0000-0000-000000000000}"/>
          </ac:spMkLst>
        </pc:spChg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1762163509" sldId="275"/>
        </pc:sldMkLst>
      </pc:sldChg>
      <pc:sldChg chg="addSp delSp modSp add mod modClrScheme chgLayout">
        <pc:chgData name="Jenny Díaz Ramírez" userId="df7d83af-54c1-43f9-a4ec-fea9744b3563" providerId="ADAL" clId="{2549945D-8DF6-41A1-8858-D690B87593E4}" dt="2025-02-14T16:24:09.578" v="617" actId="20577"/>
        <pc:sldMkLst>
          <pc:docMk/>
          <pc:sldMk cId="0" sldId="276"/>
        </pc:sldMkLst>
        <pc:spChg chg="mod ord">
          <ac:chgData name="Jenny Díaz Ramírez" userId="df7d83af-54c1-43f9-a4ec-fea9744b3563" providerId="ADAL" clId="{2549945D-8DF6-41A1-8858-D690B87593E4}" dt="2025-02-14T15:51:40.674" v="315" actId="700"/>
          <ac:spMkLst>
            <pc:docMk/>
            <pc:sldMk cId="0" sldId="276"/>
            <ac:spMk id="2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6:24:09.578" v="617" actId="20577"/>
          <ac:spMkLst>
            <pc:docMk/>
            <pc:sldMk cId="0" sldId="276"/>
            <ac:spMk id="3" creationId="{00000000-0000-0000-0000-000000000000}"/>
          </ac:spMkLst>
        </pc:spChg>
        <pc:spChg chg="del mod ord">
          <ac:chgData name="Jenny Díaz Ramírez" userId="df7d83af-54c1-43f9-a4ec-fea9744b3563" providerId="ADAL" clId="{2549945D-8DF6-41A1-8858-D690B87593E4}" dt="2025-02-14T15:51:33.039" v="312" actId="478"/>
          <ac:spMkLst>
            <pc:docMk/>
            <pc:sldMk cId="0" sldId="276"/>
            <ac:spMk id="4" creationId="{00000000-0000-0000-0000-000000000000}"/>
          </ac:spMkLst>
        </pc:spChg>
        <pc:spChg chg="del mod ord">
          <ac:chgData name="Jenny Díaz Ramírez" userId="df7d83af-54c1-43f9-a4ec-fea9744b3563" providerId="ADAL" clId="{2549945D-8DF6-41A1-8858-D690B87593E4}" dt="2025-02-14T15:51:36.009" v="314" actId="478"/>
          <ac:spMkLst>
            <pc:docMk/>
            <pc:sldMk cId="0" sldId="276"/>
            <ac:spMk id="5" creationId="{00000000-0000-0000-0000-000000000000}"/>
          </ac:spMkLst>
        </pc:spChg>
        <pc:spChg chg="del mod ord">
          <ac:chgData name="Jenny Díaz Ramírez" userId="df7d83af-54c1-43f9-a4ec-fea9744b3563" providerId="ADAL" clId="{2549945D-8DF6-41A1-8858-D690B87593E4}" dt="2025-02-14T15:51:34.500" v="313" actId="478"/>
          <ac:spMkLst>
            <pc:docMk/>
            <pc:sldMk cId="0" sldId="276"/>
            <ac:spMk id="6" creationId="{25CD0982-4003-8F6A-E497-DA10926C3882}"/>
          </ac:spMkLst>
        </pc:spChg>
        <pc:spChg chg="add del mod ord">
          <ac:chgData name="Jenny Díaz Ramírez" userId="df7d83af-54c1-43f9-a4ec-fea9744b3563" providerId="ADAL" clId="{2549945D-8DF6-41A1-8858-D690B87593E4}" dt="2025-02-14T15:51:27.835" v="309" actId="700"/>
          <ac:spMkLst>
            <pc:docMk/>
            <pc:sldMk cId="0" sldId="276"/>
            <ac:spMk id="7" creationId="{99A9A004-470E-FE18-A380-718B98875957}"/>
          </ac:spMkLst>
        </pc:spChg>
        <pc:spChg chg="add del mod">
          <ac:chgData name="Jenny Díaz Ramírez" userId="df7d83af-54c1-43f9-a4ec-fea9744b3563" providerId="ADAL" clId="{2549945D-8DF6-41A1-8858-D690B87593E4}" dt="2025-02-14T15:49:18.201" v="281" actId="478"/>
          <ac:spMkLst>
            <pc:docMk/>
            <pc:sldMk cId="0" sldId="276"/>
            <ac:spMk id="8" creationId="{DDF4D65D-DF72-8DC5-8B53-4C89E12AF438}"/>
          </ac:spMkLst>
        </pc:spChg>
        <pc:spChg chg="add del mod ord">
          <ac:chgData name="Jenny Díaz Ramírez" userId="df7d83af-54c1-43f9-a4ec-fea9744b3563" providerId="ADAL" clId="{2549945D-8DF6-41A1-8858-D690B87593E4}" dt="2025-02-14T15:51:40.674" v="315" actId="700"/>
          <ac:spMkLst>
            <pc:docMk/>
            <pc:sldMk cId="0" sldId="276"/>
            <ac:spMk id="9" creationId="{82835ABA-6C43-0027-3F41-E4394C8B2415}"/>
          </ac:spMkLst>
        </pc:spChg>
        <pc:spChg chg="add del mod ord">
          <ac:chgData name="Jenny Díaz Ramírez" userId="df7d83af-54c1-43f9-a4ec-fea9744b3563" providerId="ADAL" clId="{2549945D-8DF6-41A1-8858-D690B87593E4}" dt="2025-02-14T15:51:40.674" v="315" actId="700"/>
          <ac:spMkLst>
            <pc:docMk/>
            <pc:sldMk cId="0" sldId="276"/>
            <ac:spMk id="10" creationId="{9407CB3E-48C9-52A3-60C9-974971DB9207}"/>
          </ac:spMkLst>
        </pc:spChg>
        <pc:spChg chg="add del mod ord">
          <ac:chgData name="Jenny Díaz Ramírez" userId="df7d83af-54c1-43f9-a4ec-fea9744b3563" providerId="ADAL" clId="{2549945D-8DF6-41A1-8858-D690B87593E4}" dt="2025-02-14T15:51:40.674" v="315" actId="700"/>
          <ac:spMkLst>
            <pc:docMk/>
            <pc:sldMk cId="0" sldId="276"/>
            <ac:spMk id="11" creationId="{9B29519D-CB2A-DFFA-F08A-7AF87C70814C}"/>
          </ac:spMkLst>
        </pc:spChg>
        <pc:spChg chg="add del mod ord">
          <ac:chgData name="Jenny Díaz Ramírez" userId="df7d83af-54c1-43f9-a4ec-fea9744b3563" providerId="ADAL" clId="{2549945D-8DF6-41A1-8858-D690B87593E4}" dt="2025-02-14T16:23:44.628" v="605" actId="478"/>
          <ac:spMkLst>
            <pc:docMk/>
            <pc:sldMk cId="0" sldId="276"/>
            <ac:spMk id="12" creationId="{BE4D8EA9-061E-86FA-ECA8-E03DB801F6F6}"/>
          </ac:spMkLst>
        </pc:spChg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1999810849" sldId="276"/>
        </pc:sldMkLst>
      </pc:sldChg>
      <pc:sldChg chg="addSp delSp modSp add mod modClrScheme chgLayout">
        <pc:chgData name="Jenny Díaz Ramírez" userId="df7d83af-54c1-43f9-a4ec-fea9744b3563" providerId="ADAL" clId="{2549945D-8DF6-41A1-8858-D690B87593E4}" dt="2025-02-14T16:24:21.612" v="619"/>
        <pc:sldMkLst>
          <pc:docMk/>
          <pc:sldMk cId="0" sldId="277"/>
        </pc:sldMkLst>
        <pc:spChg chg="mod ord">
          <ac:chgData name="Jenny Díaz Ramírez" userId="df7d83af-54c1-43f9-a4ec-fea9744b3563" providerId="ADAL" clId="{2549945D-8DF6-41A1-8858-D690B87593E4}" dt="2025-02-14T15:48:54.230" v="278" actId="27636"/>
          <ac:spMkLst>
            <pc:docMk/>
            <pc:sldMk cId="0" sldId="277"/>
            <ac:spMk id="2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6:23:22.908" v="601" actId="20577"/>
          <ac:spMkLst>
            <pc:docMk/>
            <pc:sldMk cId="0" sldId="277"/>
            <ac:spMk id="3" creationId="{00000000-0000-0000-0000-000000000000}"/>
          </ac:spMkLst>
        </pc:spChg>
        <pc:spChg chg="del mod ord">
          <ac:chgData name="Jenny Díaz Ramírez" userId="df7d83af-54c1-43f9-a4ec-fea9744b3563" providerId="ADAL" clId="{2549945D-8DF6-41A1-8858-D690B87593E4}" dt="2025-02-14T16:23:36.161" v="603" actId="478"/>
          <ac:spMkLst>
            <pc:docMk/>
            <pc:sldMk cId="0" sldId="277"/>
            <ac:spMk id="4" creationId="{00000000-0000-0000-0000-000000000000}"/>
          </ac:spMkLst>
        </pc:spChg>
        <pc:spChg chg="del mod ord">
          <ac:chgData name="Jenny Díaz Ramírez" userId="df7d83af-54c1-43f9-a4ec-fea9744b3563" providerId="ADAL" clId="{2549945D-8DF6-41A1-8858-D690B87593E4}" dt="2025-02-14T16:23:33.751" v="602" actId="478"/>
          <ac:spMkLst>
            <pc:docMk/>
            <pc:sldMk cId="0" sldId="277"/>
            <ac:spMk id="5" creationId="{00000000-0000-0000-0000-000000000000}"/>
          </ac:spMkLst>
        </pc:spChg>
        <pc:spChg chg="del mod ord">
          <ac:chgData name="Jenny Díaz Ramírez" userId="df7d83af-54c1-43f9-a4ec-fea9744b3563" providerId="ADAL" clId="{2549945D-8DF6-41A1-8858-D690B87593E4}" dt="2025-02-14T16:23:38.938" v="604" actId="478"/>
          <ac:spMkLst>
            <pc:docMk/>
            <pc:sldMk cId="0" sldId="277"/>
            <ac:spMk id="6" creationId="{C906483D-0212-34CF-EE0E-D501D1912623}"/>
          </ac:spMkLst>
        </pc:spChg>
        <pc:spChg chg="add del mod ord">
          <ac:chgData name="Jenny Díaz Ramírez" userId="df7d83af-54c1-43f9-a4ec-fea9744b3563" providerId="ADAL" clId="{2549945D-8DF6-41A1-8858-D690B87593E4}" dt="2025-02-14T16:24:20.685" v="618" actId="478"/>
          <ac:spMkLst>
            <pc:docMk/>
            <pc:sldMk cId="0" sldId="277"/>
            <ac:spMk id="7" creationId="{F5DE780E-A157-ED83-058F-45BE30222C34}"/>
          </ac:spMkLst>
        </pc:spChg>
        <pc:spChg chg="add mod">
          <ac:chgData name="Jenny Díaz Ramírez" userId="df7d83af-54c1-43f9-a4ec-fea9744b3563" providerId="ADAL" clId="{2549945D-8DF6-41A1-8858-D690B87593E4}" dt="2025-02-14T16:24:21.612" v="619"/>
          <ac:spMkLst>
            <pc:docMk/>
            <pc:sldMk cId="0" sldId="277"/>
            <ac:spMk id="8" creationId="{7D2ECE5C-1E28-ED92-F128-33912AF61F58}"/>
          </ac:spMkLst>
        </pc:spChg>
        <pc:spChg chg="add mod">
          <ac:chgData name="Jenny Díaz Ramírez" userId="df7d83af-54c1-43f9-a4ec-fea9744b3563" providerId="ADAL" clId="{2549945D-8DF6-41A1-8858-D690B87593E4}" dt="2025-02-14T16:24:21.612" v="619"/>
          <ac:spMkLst>
            <pc:docMk/>
            <pc:sldMk cId="0" sldId="277"/>
            <ac:spMk id="9" creationId="{5BF38A20-FF59-C7AB-4F16-44AA6D2406B3}"/>
          </ac:spMkLst>
        </pc:spChg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2595540467" sldId="277"/>
        </pc:sldMkLst>
      </pc:sldChg>
      <pc:sldChg chg="addSp delSp modSp add mod modClrScheme chgLayout">
        <pc:chgData name="Jenny Díaz Ramírez" userId="df7d83af-54c1-43f9-a4ec-fea9744b3563" providerId="ADAL" clId="{2549945D-8DF6-41A1-8858-D690B87593E4}" dt="2025-02-14T16:04:18.218" v="413" actId="1076"/>
        <pc:sldMkLst>
          <pc:docMk/>
          <pc:sldMk cId="0" sldId="278"/>
        </pc:sldMkLst>
        <pc:spChg chg="mod ord">
          <ac:chgData name="Jenny Díaz Ramírez" userId="df7d83af-54c1-43f9-a4ec-fea9744b3563" providerId="ADAL" clId="{2549945D-8DF6-41A1-8858-D690B87593E4}" dt="2025-02-14T15:50:54.007" v="300" actId="700"/>
          <ac:spMkLst>
            <pc:docMk/>
            <pc:sldMk cId="0" sldId="278"/>
            <ac:spMk id="2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6:04:18.218" v="413" actId="1076"/>
          <ac:spMkLst>
            <pc:docMk/>
            <pc:sldMk cId="0" sldId="278"/>
            <ac:spMk id="3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5:50:57.166" v="302" actId="114"/>
          <ac:spMkLst>
            <pc:docMk/>
            <pc:sldMk cId="0" sldId="278"/>
            <ac:spMk id="4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5:50:54.007" v="300" actId="700"/>
          <ac:spMkLst>
            <pc:docMk/>
            <pc:sldMk cId="0" sldId="278"/>
            <ac:spMk id="5" creationId="{00000000-0000-0000-0000-000000000000}"/>
          </ac:spMkLst>
        </pc:spChg>
        <pc:spChg chg="del mod ord">
          <ac:chgData name="Jenny Díaz Ramírez" userId="df7d83af-54c1-43f9-a4ec-fea9744b3563" providerId="ADAL" clId="{2549945D-8DF6-41A1-8858-D690B87593E4}" dt="2025-02-14T15:51:01.945" v="303" actId="478"/>
          <ac:spMkLst>
            <pc:docMk/>
            <pc:sldMk cId="0" sldId="278"/>
            <ac:spMk id="6" creationId="{93472BBE-F325-1CF3-5932-F7FC42542AEF}"/>
          </ac:spMkLst>
        </pc:spChg>
        <pc:spChg chg="add del mod ord">
          <ac:chgData name="Jenny Díaz Ramírez" userId="df7d83af-54c1-43f9-a4ec-fea9744b3563" providerId="ADAL" clId="{2549945D-8DF6-41A1-8858-D690B87593E4}" dt="2025-02-14T15:47:40.027" v="257" actId="700"/>
          <ac:spMkLst>
            <pc:docMk/>
            <pc:sldMk cId="0" sldId="278"/>
            <ac:spMk id="7" creationId="{04D91D2D-AE3A-3CD7-CAD5-B9972C9765DF}"/>
          </ac:spMkLst>
        </pc:spChg>
        <pc:spChg chg="add mod">
          <ac:chgData name="Jenny Díaz Ramírez" userId="df7d83af-54c1-43f9-a4ec-fea9744b3563" providerId="ADAL" clId="{2549945D-8DF6-41A1-8858-D690B87593E4}" dt="2025-02-14T15:51:20.711" v="308" actId="1076"/>
          <ac:spMkLst>
            <pc:docMk/>
            <pc:sldMk cId="0" sldId="278"/>
            <ac:spMk id="8" creationId="{00000000-0000-0000-0000-000000000000}"/>
          </ac:spMkLst>
        </pc:spChg>
        <pc:spChg chg="add del mod ord">
          <ac:chgData name="Jenny Díaz Ramírez" userId="df7d83af-54c1-43f9-a4ec-fea9744b3563" providerId="ADAL" clId="{2549945D-8DF6-41A1-8858-D690B87593E4}" dt="2025-02-14T15:47:40.027" v="257" actId="700"/>
          <ac:spMkLst>
            <pc:docMk/>
            <pc:sldMk cId="0" sldId="278"/>
            <ac:spMk id="9" creationId="{1DB84C66-35D6-1D3F-D97D-BA916593E183}"/>
          </ac:spMkLst>
        </pc:spChg>
        <pc:spChg chg="add del mod ord">
          <ac:chgData name="Jenny Díaz Ramírez" userId="df7d83af-54c1-43f9-a4ec-fea9744b3563" providerId="ADAL" clId="{2549945D-8DF6-41A1-8858-D690B87593E4}" dt="2025-02-14T15:47:40.027" v="257" actId="700"/>
          <ac:spMkLst>
            <pc:docMk/>
            <pc:sldMk cId="0" sldId="278"/>
            <ac:spMk id="10" creationId="{CEBA3DD1-89DA-D0BE-C29B-D035CD678A79}"/>
          </ac:spMkLst>
        </pc:spChg>
        <pc:spChg chg="add del mod ord">
          <ac:chgData name="Jenny Díaz Ramírez" userId="df7d83af-54c1-43f9-a4ec-fea9744b3563" providerId="ADAL" clId="{2549945D-8DF6-41A1-8858-D690B87593E4}" dt="2025-02-14T15:50:54.007" v="300" actId="700"/>
          <ac:spMkLst>
            <pc:docMk/>
            <pc:sldMk cId="0" sldId="278"/>
            <ac:spMk id="11" creationId="{39857707-12E0-EE6F-1020-8A42C107079B}"/>
          </ac:spMkLst>
        </pc:spChg>
        <pc:spChg chg="add mod ord">
          <ac:chgData name="Jenny Díaz Ramírez" userId="df7d83af-54c1-43f9-a4ec-fea9744b3563" providerId="ADAL" clId="{2549945D-8DF6-41A1-8858-D690B87593E4}" dt="2025-02-14T15:50:54.007" v="300" actId="700"/>
          <ac:spMkLst>
            <pc:docMk/>
            <pc:sldMk cId="0" sldId="278"/>
            <ac:spMk id="12" creationId="{5378734F-53E7-7F2C-5BD1-7B8116C6CCE3}"/>
          </ac:spMkLst>
        </pc:spChg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83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85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86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87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88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89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90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92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294"/>
        </pc:sldMkLst>
      </pc:sldChg>
      <pc:sldChg chg="addSp delSp modSp add del mod chgLayout">
        <pc:chgData name="Jenny Díaz Ramírez" userId="df7d83af-54c1-43f9-a4ec-fea9744b3563" providerId="ADAL" clId="{2549945D-8DF6-41A1-8858-D690B87593E4}" dt="2025-02-14T16:21:03.717" v="575" actId="47"/>
        <pc:sldMkLst>
          <pc:docMk/>
          <pc:sldMk cId="1739962748" sldId="297"/>
        </pc:sldMkLst>
        <pc:spChg chg="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1739962748" sldId="297"/>
            <ac:spMk id="2" creationId="{00000000-0000-0000-0000-000000000000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1739962748" sldId="297"/>
            <ac:spMk id="3" creationId="{79A43185-1012-3D6F-4C89-7CCC7A1A6B17}"/>
          </ac:spMkLst>
        </pc:spChg>
        <pc:spChg chg="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1739962748" sldId="297"/>
            <ac:spMk id="4" creationId="{7BD4DE36-E3B1-5FC9-7340-1BC0470CD3EF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1739962748" sldId="297"/>
            <ac:spMk id="5" creationId="{423F4449-1567-E680-270B-2FF469E98811}"/>
          </ac:spMkLst>
        </pc:spChg>
        <pc:spChg chg="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1739962748" sldId="297"/>
            <ac:spMk id="6" creationId="{E3A22695-FC7C-8A14-B89D-8CE921DEC2E4}"/>
          </ac:spMkLst>
        </pc:spChg>
        <pc:spChg chg="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1739962748" sldId="297"/>
            <ac:spMk id="10" creationId="{2C364687-2949-D899-B97D-E2F0D30C5B8C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1739962748" sldId="297"/>
            <ac:spMk id="12" creationId="{CBBFA0E1-46FC-6E51-2886-86A3E91FD6D8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1739962748" sldId="297"/>
            <ac:spMk id="13" creationId="{4022DC1B-338B-6A4E-7483-BAFDAF2F60EC}"/>
          </ac:spMkLst>
        </pc:spChg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2725073709" sldId="299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1335520051" sldId="329"/>
        </pc:sldMkLst>
      </pc:sldChg>
      <pc:sldChg chg="addSp delSp modSp add mod modShow chgLayout">
        <pc:chgData name="Jenny Díaz Ramírez" userId="df7d83af-54c1-43f9-a4ec-fea9744b3563" providerId="ADAL" clId="{2549945D-8DF6-41A1-8858-D690B87593E4}" dt="2025-02-14T16:23:02.575" v="600" actId="729"/>
        <pc:sldMkLst>
          <pc:docMk/>
          <pc:sldMk cId="2758351977" sldId="340"/>
        </pc:sldMkLst>
        <pc:spChg chg="mod ord">
          <ac:chgData name="Jenny Díaz Ramírez" userId="df7d83af-54c1-43f9-a4ec-fea9744b3563" providerId="ADAL" clId="{2549945D-8DF6-41A1-8858-D690B87593E4}" dt="2025-02-14T15:23:22.474" v="110" actId="27636"/>
          <ac:spMkLst>
            <pc:docMk/>
            <pc:sldMk cId="2758351977" sldId="340"/>
            <ac:spMk id="2" creationId="{00000000-0000-0000-0000-000000000000}"/>
          </ac:spMkLst>
        </pc:spChg>
        <pc:spChg chg="mod ord">
          <ac:chgData name="Jenny Díaz Ramírez" userId="df7d83af-54c1-43f9-a4ec-fea9744b3563" providerId="ADAL" clId="{2549945D-8DF6-41A1-8858-D690B87593E4}" dt="2025-02-14T16:21:56.049" v="589" actId="20577"/>
          <ac:spMkLst>
            <pc:docMk/>
            <pc:sldMk cId="2758351977" sldId="340"/>
            <ac:spMk id="3" creationId="{00000000-0000-0000-0000-000000000000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2758351977" sldId="340"/>
            <ac:spMk id="4" creationId="{98459813-D23A-552E-90C8-8D071B32040F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2758351977" sldId="340"/>
            <ac:spMk id="5" creationId="{B7E21723-0E87-F8BC-C46C-78ADD2508F13}"/>
          </ac:spMkLst>
        </pc:spChg>
        <pc:spChg chg="del mod ord">
          <ac:chgData name="Jenny Díaz Ramírez" userId="df7d83af-54c1-43f9-a4ec-fea9744b3563" providerId="ADAL" clId="{2549945D-8DF6-41A1-8858-D690B87593E4}" dt="2025-02-14T16:21:59.162" v="590" actId="478"/>
          <ac:spMkLst>
            <pc:docMk/>
            <pc:sldMk cId="2758351977" sldId="340"/>
            <ac:spMk id="6" creationId="{BE71B583-E2B3-5C7C-4E88-7E11FF3AACF6}"/>
          </ac:spMkLst>
        </pc:spChg>
        <pc:spChg chg="del mod">
          <ac:chgData name="Jenny Díaz Ramírez" userId="df7d83af-54c1-43f9-a4ec-fea9744b3563" providerId="ADAL" clId="{2549945D-8DF6-41A1-8858-D690B87593E4}" dt="2025-02-14T16:21:52.117" v="586" actId="478"/>
          <ac:spMkLst>
            <pc:docMk/>
            <pc:sldMk cId="2758351977" sldId="340"/>
            <ac:spMk id="7" creationId="{25DE2267-83AC-A2F6-143A-8C8290D4ACF7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2758351977" sldId="340"/>
            <ac:spMk id="8" creationId="{E4FC3BB6-3867-B2F9-A7D3-4E1883BE5551}"/>
          </ac:spMkLst>
        </pc:spChg>
        <pc:spChg chg="add del mod ord">
          <ac:chgData name="Jenny Díaz Ramírez" userId="df7d83af-54c1-43f9-a4ec-fea9744b3563" providerId="ADAL" clId="{2549945D-8DF6-41A1-8858-D690B87593E4}" dt="2025-02-14T16:21:20.486" v="577" actId="478"/>
          <ac:spMkLst>
            <pc:docMk/>
            <pc:sldMk cId="2758351977" sldId="340"/>
            <ac:spMk id="9" creationId="{FFDE2614-28B7-967C-E7C8-61AA3127C365}"/>
          </ac:spMkLst>
        </pc:spChg>
        <pc:spChg chg="add del mod ord">
          <ac:chgData name="Jenny Díaz Ramírez" userId="df7d83af-54c1-43f9-a4ec-fea9744b3563" providerId="ADAL" clId="{2549945D-8DF6-41A1-8858-D690B87593E4}" dt="2025-02-14T16:21:45.682" v="584" actId="478"/>
          <ac:spMkLst>
            <pc:docMk/>
            <pc:sldMk cId="2758351977" sldId="340"/>
            <ac:spMk id="10" creationId="{CA46ACEC-A951-183E-DE26-599648E0A889}"/>
          </ac:spMkLst>
        </pc:spChg>
        <pc:spChg chg="add del mod ord">
          <ac:chgData name="Jenny Díaz Ramírez" userId="df7d83af-54c1-43f9-a4ec-fea9744b3563" providerId="ADAL" clId="{2549945D-8DF6-41A1-8858-D690B87593E4}" dt="2025-02-14T16:21:37.765" v="582"/>
          <ac:spMkLst>
            <pc:docMk/>
            <pc:sldMk cId="2758351977" sldId="340"/>
            <ac:spMk id="11" creationId="{CC8BB175-3CA4-73B2-EEF9-A32B4791EC4A}"/>
          </ac:spMkLst>
        </pc:spChg>
        <pc:spChg chg="del">
          <ac:chgData name="Jenny Díaz Ramírez" userId="df7d83af-54c1-43f9-a4ec-fea9744b3563" providerId="ADAL" clId="{2549945D-8DF6-41A1-8858-D690B87593E4}" dt="2025-02-14T16:21:59.162" v="590" actId="478"/>
          <ac:spMkLst>
            <pc:docMk/>
            <pc:sldMk cId="2758351977" sldId="340"/>
            <ac:spMk id="12" creationId="{CE0CB096-E2CD-02B3-E2FE-26D5465AB971}"/>
          </ac:spMkLst>
        </pc:spChg>
        <pc:spChg chg="del">
          <ac:chgData name="Jenny Díaz Ramírez" userId="df7d83af-54c1-43f9-a4ec-fea9744b3563" providerId="ADAL" clId="{2549945D-8DF6-41A1-8858-D690B87593E4}" dt="2025-02-14T16:21:59.162" v="590" actId="478"/>
          <ac:spMkLst>
            <pc:docMk/>
            <pc:sldMk cId="2758351977" sldId="340"/>
            <ac:spMk id="13" creationId="{0DB9EF6A-F2B8-9062-5A3E-BDBFC4B2E4D0}"/>
          </ac:spMkLst>
        </pc:spChg>
        <pc:picChg chg="add mod">
          <ac:chgData name="Jenny Díaz Ramírez" userId="df7d83af-54c1-43f9-a4ec-fea9744b3563" providerId="ADAL" clId="{2549945D-8DF6-41A1-8858-D690B87593E4}" dt="2025-02-14T16:21:40.912" v="583" actId="1076"/>
          <ac:picMkLst>
            <pc:docMk/>
            <pc:sldMk cId="2758351977" sldId="340"/>
            <ac:picMk id="14" creationId="{8EE06202-5870-7F83-8E70-845384AC1CD9}"/>
          </ac:picMkLst>
        </pc:picChg>
        <pc:picChg chg="del mod">
          <ac:chgData name="Jenny Díaz Ramírez" userId="df7d83af-54c1-43f9-a4ec-fea9744b3563" providerId="ADAL" clId="{2549945D-8DF6-41A1-8858-D690B87593E4}" dt="2025-02-14T16:21:36.396" v="581" actId="21"/>
          <ac:picMkLst>
            <pc:docMk/>
            <pc:sldMk cId="2758351977" sldId="340"/>
            <ac:picMk id="16" creationId="{8EE06202-5870-7F83-8E70-845384AC1CD9}"/>
          </ac:picMkLst>
        </pc:picChg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529042108" sldId="346"/>
        </pc:sldMkLst>
      </pc:sldChg>
      <pc:sldChg chg="addSp delSp modSp add mod modClrScheme modShow chgLayout">
        <pc:chgData name="Jenny Díaz Ramírez" userId="df7d83af-54c1-43f9-a4ec-fea9744b3563" providerId="ADAL" clId="{2549945D-8DF6-41A1-8858-D690B87593E4}" dt="2025-02-14T16:22:57.327" v="599" actId="729"/>
        <pc:sldMkLst>
          <pc:docMk/>
          <pc:sldMk cId="3122567543" sldId="347"/>
        </pc:sldMkLst>
        <pc:spChg chg="mod ord">
          <ac:chgData name="Jenny Díaz Ramírez" userId="df7d83af-54c1-43f9-a4ec-fea9744b3563" providerId="ADAL" clId="{2549945D-8DF6-41A1-8858-D690B87593E4}" dt="2025-02-14T15:23:13.231" v="107" actId="700"/>
          <ac:spMkLst>
            <pc:docMk/>
            <pc:sldMk cId="3122567543" sldId="347"/>
            <ac:spMk id="2" creationId="{00000000-0000-0000-0000-000000000000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3122567543" sldId="347"/>
            <ac:spMk id="3" creationId="{BD480AC7-B24C-9263-5EC2-537E8E6FA827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3122567543" sldId="347"/>
            <ac:spMk id="4" creationId="{698925A8-B6B9-D6F1-3A92-E007919B19ED}"/>
          </ac:spMkLst>
        </pc:spChg>
        <pc:spChg chg="mod ord">
          <ac:chgData name="Jenny Díaz Ramírez" userId="df7d83af-54c1-43f9-a4ec-fea9744b3563" providerId="ADAL" clId="{2549945D-8DF6-41A1-8858-D690B87593E4}" dt="2025-02-14T15:23:13.231" v="107" actId="700"/>
          <ac:spMkLst>
            <pc:docMk/>
            <pc:sldMk cId="3122567543" sldId="347"/>
            <ac:spMk id="6" creationId="{22866CF6-3AC0-8D83-8B7B-B72C4626AE6C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3122567543" sldId="347"/>
            <ac:spMk id="7" creationId="{3907CCC1-3F00-9D22-AB3E-CAB02D4DAC0D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3122567543" sldId="347"/>
            <ac:spMk id="8" creationId="{472C96BC-3CB4-2208-D4D6-1A5BE2D12A9D}"/>
          </ac:spMkLst>
        </pc:spChg>
        <pc:spChg chg="add del mod ord">
          <ac:chgData name="Jenny Díaz Ramírez" userId="df7d83af-54c1-43f9-a4ec-fea9744b3563" providerId="ADAL" clId="{2549945D-8DF6-41A1-8858-D690B87593E4}" dt="2025-02-14T15:23:13.231" v="107" actId="700"/>
          <ac:spMkLst>
            <pc:docMk/>
            <pc:sldMk cId="3122567543" sldId="347"/>
            <ac:spMk id="9" creationId="{3088A8BB-AAF0-0E6D-7D5A-CF53F1324CE6}"/>
          </ac:spMkLst>
        </pc:spChg>
        <pc:spChg chg="add del mod ord">
          <ac:chgData name="Jenny Díaz Ramírez" userId="df7d83af-54c1-43f9-a4ec-fea9744b3563" providerId="ADAL" clId="{2549945D-8DF6-41A1-8858-D690B87593E4}" dt="2025-02-14T15:23:13.231" v="107" actId="700"/>
          <ac:spMkLst>
            <pc:docMk/>
            <pc:sldMk cId="3122567543" sldId="347"/>
            <ac:spMk id="10" creationId="{C14C3638-A4D9-AA22-C30D-08884D544D76}"/>
          </ac:spMkLst>
        </pc:spChg>
        <pc:spChg chg="add del mod ord">
          <ac:chgData name="Jenny Díaz Ramírez" userId="df7d83af-54c1-43f9-a4ec-fea9744b3563" providerId="ADAL" clId="{2549945D-8DF6-41A1-8858-D690B87593E4}" dt="2025-02-14T15:23:13.231" v="107" actId="700"/>
          <ac:spMkLst>
            <pc:docMk/>
            <pc:sldMk cId="3122567543" sldId="347"/>
            <ac:spMk id="11" creationId="{F4D94707-27CB-8BF5-EE5D-4631A9BD0116}"/>
          </ac:spMkLst>
        </pc:spChg>
        <pc:spChg chg="add del mod ord">
          <ac:chgData name="Jenny Díaz Ramírez" userId="df7d83af-54c1-43f9-a4ec-fea9744b3563" providerId="ADAL" clId="{2549945D-8DF6-41A1-8858-D690B87593E4}" dt="2025-02-14T16:22:43.249" v="597" actId="478"/>
          <ac:spMkLst>
            <pc:docMk/>
            <pc:sldMk cId="3122567543" sldId="347"/>
            <ac:spMk id="12" creationId="{4B138911-7E1E-C40C-480A-3F87C133E2FB}"/>
          </ac:spMkLst>
        </pc:spChg>
        <pc:spChg chg="add del mod ord">
          <ac:chgData name="Jenny Díaz Ramírez" userId="df7d83af-54c1-43f9-a4ec-fea9744b3563" providerId="ADAL" clId="{2549945D-8DF6-41A1-8858-D690B87593E4}" dt="2025-02-14T16:22:45.778" v="598" actId="478"/>
          <ac:spMkLst>
            <pc:docMk/>
            <pc:sldMk cId="3122567543" sldId="347"/>
            <ac:spMk id="13" creationId="{45098966-5416-C042-E408-0237F4E118F7}"/>
          </ac:spMkLst>
        </pc:spChg>
        <pc:graphicFrameChg chg="mod modGraphic">
          <ac:chgData name="Jenny Díaz Ramírez" userId="df7d83af-54c1-43f9-a4ec-fea9744b3563" providerId="ADAL" clId="{2549945D-8DF6-41A1-8858-D690B87593E4}" dt="2025-02-14T16:22:40.057" v="596" actId="1076"/>
          <ac:graphicFrameMkLst>
            <pc:docMk/>
            <pc:sldMk cId="3122567543" sldId="347"/>
            <ac:graphicFrameMk id="5" creationId="{00000000-0000-0000-0000-000000000000}"/>
          </ac:graphicFrameMkLst>
        </pc:graphicFrameChg>
      </pc:sldChg>
      <pc:sldChg chg="modSp mod">
        <pc:chgData name="Jenny Díaz Ramírez" userId="df7d83af-54c1-43f9-a4ec-fea9744b3563" providerId="ADAL" clId="{2549945D-8DF6-41A1-8858-D690B87593E4}" dt="2025-02-14T15:35:20.276" v="171" actId="20577"/>
        <pc:sldMkLst>
          <pc:docMk/>
          <pc:sldMk cId="2960950710" sldId="350"/>
        </pc:sldMkLst>
        <pc:spChg chg="mod">
          <ac:chgData name="Jenny Díaz Ramírez" userId="df7d83af-54c1-43f9-a4ec-fea9744b3563" providerId="ADAL" clId="{2549945D-8DF6-41A1-8858-D690B87593E4}" dt="2025-02-14T15:35:20.276" v="171" actId="2057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Jenny Díaz Ramírez" userId="df7d83af-54c1-43f9-a4ec-fea9744b3563" providerId="ADAL" clId="{2549945D-8DF6-41A1-8858-D690B87593E4}" dt="2025-02-14T15:20:51.868" v="97" actId="20577"/>
          <ac:spMkLst>
            <pc:docMk/>
            <pc:sldMk cId="2960950710" sldId="350"/>
            <ac:spMk id="3" creationId="{F18E61D8-31A3-2D45-8E25-CBE846E26E1C}"/>
          </ac:spMkLst>
        </pc:spChg>
      </pc:sldChg>
      <pc:sldChg chg="addSp delSp modSp add del mod chgLayout">
        <pc:chgData name="Jenny Díaz Ramírez" userId="df7d83af-54c1-43f9-a4ec-fea9744b3563" providerId="ADAL" clId="{2549945D-8DF6-41A1-8858-D690B87593E4}" dt="2025-02-14T16:22:04.499" v="591" actId="47"/>
        <pc:sldMkLst>
          <pc:docMk/>
          <pc:sldMk cId="2380956251" sldId="363"/>
        </pc:sldMkLst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2380956251" sldId="363"/>
            <ac:spMk id="2" creationId="{91B701B8-2AE8-5B2E-A026-67DDD36FE4D8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2380956251" sldId="363"/>
            <ac:spMk id="3" creationId="{C664D37A-4889-EFD5-3C4C-76C165962C25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2380956251" sldId="363"/>
            <ac:spMk id="4" creationId="{67D4D4FA-412C-B44E-084E-31961D658BE6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2380956251" sldId="363"/>
            <ac:spMk id="5" creationId="{693F6871-F56E-181A-D861-631B068A9A4B}"/>
          </ac:spMkLst>
        </pc:spChg>
        <pc:spChg chg="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2380956251" sldId="363"/>
            <ac:spMk id="9" creationId="{463763E3-845F-BB71-1EAC-C34DABDB3D4D}"/>
          </ac:spMkLst>
        </pc:spChg>
        <pc:spChg chg="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2380956251" sldId="363"/>
            <ac:spMk id="10" creationId="{E55B7EC2-7C81-CFB2-069D-BCE6314DEFE9}"/>
          </ac:spMkLst>
        </pc:spChg>
        <pc:spChg chg="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2380956251" sldId="363"/>
            <ac:spMk id="11" creationId="{F5B1CA43-E5A2-AC64-5504-6159545BDBB9}"/>
          </ac:spMkLst>
        </pc:spChg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0" sldId="456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1247168403" sldId="457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3248655243" sldId="458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1535002486" sldId="459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1307388035" sldId="460"/>
        </pc:sldMkLst>
      </pc:sldChg>
      <pc:sldChg chg="del">
        <pc:chgData name="Jenny Díaz Ramírez" userId="df7d83af-54c1-43f9-a4ec-fea9744b3563" providerId="ADAL" clId="{2549945D-8DF6-41A1-8858-D690B87593E4}" dt="2025-02-14T15:23:05.155" v="106" actId="47"/>
        <pc:sldMkLst>
          <pc:docMk/>
          <pc:sldMk cId="4145466643" sldId="461"/>
        </pc:sldMkLst>
      </pc:sldChg>
      <pc:sldChg chg="addSp delSp modSp add mod ord modClrScheme chgLayout">
        <pc:chgData name="Jenny Díaz Ramírez" userId="df7d83af-54c1-43f9-a4ec-fea9744b3563" providerId="ADAL" clId="{2549945D-8DF6-41A1-8858-D690B87593E4}" dt="2025-02-14T15:59:50.808" v="412" actId="478"/>
        <pc:sldMkLst>
          <pc:docMk/>
          <pc:sldMk cId="1890053011" sldId="462"/>
        </pc:sldMkLst>
        <pc:spChg chg="mod ord">
          <ac:chgData name="Jenny Díaz Ramírez" userId="df7d83af-54c1-43f9-a4ec-fea9744b3563" providerId="ADAL" clId="{2549945D-8DF6-41A1-8858-D690B87593E4}" dt="2025-02-14T15:22:15.544" v="102" actId="700"/>
          <ac:spMkLst>
            <pc:docMk/>
            <pc:sldMk cId="1890053011" sldId="462"/>
            <ac:spMk id="2" creationId="{00000000-0000-0000-0000-000000000000}"/>
          </ac:spMkLst>
        </pc:spChg>
        <pc:spChg chg="del mod ord">
          <ac:chgData name="Jenny Díaz Ramírez" userId="df7d83af-54c1-43f9-a4ec-fea9744b3563" providerId="ADAL" clId="{2549945D-8DF6-41A1-8858-D690B87593E4}" dt="2025-02-14T15:59:46.903" v="411" actId="478"/>
          <ac:spMkLst>
            <pc:docMk/>
            <pc:sldMk cId="1890053011" sldId="462"/>
            <ac:spMk id="3" creationId="{00000000-0000-0000-0000-000000000000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1890053011" sldId="462"/>
            <ac:spMk id="4" creationId="{E2CA0DC5-7B4F-7215-7E7F-A485EBC86DDE}"/>
          </ac:spMkLst>
        </pc:spChg>
        <pc:spChg chg="add del mod ord">
          <ac:chgData name="Jenny Díaz Ramírez" userId="df7d83af-54c1-43f9-a4ec-fea9744b3563" providerId="ADAL" clId="{2549945D-8DF6-41A1-8858-D690B87593E4}" dt="2025-02-14T15:21:55.649" v="100" actId="700"/>
          <ac:spMkLst>
            <pc:docMk/>
            <pc:sldMk cId="1890053011" sldId="462"/>
            <ac:spMk id="5" creationId="{7BD5C4C9-4ABA-A6E1-DF09-88E0D0AC0A22}"/>
          </ac:spMkLst>
        </pc:spChg>
        <pc:spChg chg="add mod ord">
          <ac:chgData name="Jenny Díaz Ramírez" userId="df7d83af-54c1-43f9-a4ec-fea9744b3563" providerId="ADAL" clId="{2549945D-8DF6-41A1-8858-D690B87593E4}" dt="2025-02-14T15:22:15.544" v="102" actId="700"/>
          <ac:spMkLst>
            <pc:docMk/>
            <pc:sldMk cId="1890053011" sldId="462"/>
            <ac:spMk id="6" creationId="{B3A60A62-BE75-7770-8C49-1D00C5F240F6}"/>
          </ac:spMkLst>
        </pc:spChg>
        <pc:spChg chg="del mod">
          <ac:chgData name="Jenny Díaz Ramírez" userId="df7d83af-54c1-43f9-a4ec-fea9744b3563" providerId="ADAL" clId="{2549945D-8DF6-41A1-8858-D690B87593E4}" dt="2025-02-14T15:58:50.646" v="404" actId="478"/>
          <ac:spMkLst>
            <pc:docMk/>
            <pc:sldMk cId="1890053011" sldId="462"/>
            <ac:spMk id="7" creationId="{3A508553-3C97-53FC-8DA8-895F25F35C54}"/>
          </ac:spMkLst>
        </pc:spChg>
        <pc:spChg chg="del mod ord">
          <ac:chgData name="Jenny Díaz Ramírez" userId="df7d83af-54c1-43f9-a4ec-fea9744b3563" providerId="ADAL" clId="{2549945D-8DF6-41A1-8858-D690B87593E4}" dt="2025-02-14T15:58:47.935" v="402" actId="478"/>
          <ac:spMkLst>
            <pc:docMk/>
            <pc:sldMk cId="1890053011" sldId="462"/>
            <ac:spMk id="8" creationId="{796BCB74-159C-098D-8207-888CDD5A4942}"/>
          </ac:spMkLst>
        </pc:spChg>
        <pc:spChg chg="add mod">
          <ac:chgData name="Jenny Díaz Ramírez" userId="df7d83af-54c1-43f9-a4ec-fea9744b3563" providerId="ADAL" clId="{2549945D-8DF6-41A1-8858-D690B87593E4}" dt="2025-02-14T15:59:26.807" v="410" actId="207"/>
          <ac:spMkLst>
            <pc:docMk/>
            <pc:sldMk cId="1890053011" sldId="462"/>
            <ac:spMk id="9" creationId="{2A46C661-6544-D27C-A500-10A79CC6AFB0}"/>
          </ac:spMkLst>
        </pc:spChg>
        <pc:spChg chg="del mod ord">
          <ac:chgData name="Jenny Díaz Ramírez" userId="df7d83af-54c1-43f9-a4ec-fea9744b3563" providerId="ADAL" clId="{2549945D-8DF6-41A1-8858-D690B87593E4}" dt="2025-02-14T15:58:43.808" v="401" actId="478"/>
          <ac:spMkLst>
            <pc:docMk/>
            <pc:sldMk cId="1890053011" sldId="462"/>
            <ac:spMk id="11" creationId="{93C849A9-F135-2397-DBC1-F6D260190A56}"/>
          </ac:spMkLst>
        </pc:spChg>
        <pc:spChg chg="add del mod">
          <ac:chgData name="Jenny Díaz Ramírez" userId="df7d83af-54c1-43f9-a4ec-fea9744b3563" providerId="ADAL" clId="{2549945D-8DF6-41A1-8858-D690B87593E4}" dt="2025-02-14T15:59:50.808" v="412" actId="478"/>
          <ac:spMkLst>
            <pc:docMk/>
            <pc:sldMk cId="1890053011" sldId="462"/>
            <ac:spMk id="13" creationId="{3652B433-45DC-D93E-35D7-CFC91029A7EF}"/>
          </ac:spMkLst>
        </pc:spChg>
        <pc:picChg chg="mod ord">
          <ac:chgData name="Jenny Díaz Ramírez" userId="df7d83af-54c1-43f9-a4ec-fea9744b3563" providerId="ADAL" clId="{2549945D-8DF6-41A1-8858-D690B87593E4}" dt="2025-02-14T15:22:15.544" v="102" actId="700"/>
          <ac:picMkLst>
            <pc:docMk/>
            <pc:sldMk cId="1890053011" sldId="462"/>
            <ac:picMk id="12" creationId="{180332F1-5EC7-609B-5058-4B6151307063}"/>
          </ac:picMkLst>
        </pc:picChg>
      </pc:sldChg>
      <pc:sldChg chg="addSp delSp modSp new mod ord modClrScheme chgLayout">
        <pc:chgData name="Jenny Díaz Ramírez" userId="df7d83af-54c1-43f9-a4ec-fea9744b3563" providerId="ADAL" clId="{2549945D-8DF6-41A1-8858-D690B87593E4}" dt="2025-02-14T15:38:46.596" v="193" actId="478"/>
        <pc:sldMkLst>
          <pc:docMk/>
          <pc:sldMk cId="35723893" sldId="463"/>
        </pc:sldMkLst>
        <pc:spChg chg="del mod ord">
          <ac:chgData name="Jenny Díaz Ramírez" userId="df7d83af-54c1-43f9-a4ec-fea9744b3563" providerId="ADAL" clId="{2549945D-8DF6-41A1-8858-D690B87593E4}" dt="2025-02-14T15:35:31.911" v="173" actId="700"/>
          <ac:spMkLst>
            <pc:docMk/>
            <pc:sldMk cId="35723893" sldId="463"/>
            <ac:spMk id="2" creationId="{0797A7B1-FA45-CDBA-5392-366AA8D2C31D}"/>
          </ac:spMkLst>
        </pc:spChg>
        <pc:spChg chg="del mod ord">
          <ac:chgData name="Jenny Díaz Ramírez" userId="df7d83af-54c1-43f9-a4ec-fea9744b3563" providerId="ADAL" clId="{2549945D-8DF6-41A1-8858-D690B87593E4}" dt="2025-02-14T15:35:31.911" v="173" actId="700"/>
          <ac:spMkLst>
            <pc:docMk/>
            <pc:sldMk cId="35723893" sldId="463"/>
            <ac:spMk id="3" creationId="{649378F5-AA03-433B-5537-CF5D19889078}"/>
          </ac:spMkLst>
        </pc:spChg>
        <pc:spChg chg="del mod ord">
          <ac:chgData name="Jenny Díaz Ramírez" userId="df7d83af-54c1-43f9-a4ec-fea9744b3563" providerId="ADAL" clId="{2549945D-8DF6-41A1-8858-D690B87593E4}" dt="2025-02-14T15:38:43.752" v="192" actId="478"/>
          <ac:spMkLst>
            <pc:docMk/>
            <pc:sldMk cId="35723893" sldId="463"/>
            <ac:spMk id="4" creationId="{A4DDE90B-37C9-A8E6-4840-C1BB51B8B460}"/>
          </ac:spMkLst>
        </pc:spChg>
        <pc:spChg chg="del mod ord">
          <ac:chgData name="Jenny Díaz Ramírez" userId="df7d83af-54c1-43f9-a4ec-fea9744b3563" providerId="ADAL" clId="{2549945D-8DF6-41A1-8858-D690B87593E4}" dt="2025-02-14T15:38:42.185" v="191" actId="478"/>
          <ac:spMkLst>
            <pc:docMk/>
            <pc:sldMk cId="35723893" sldId="463"/>
            <ac:spMk id="5" creationId="{A36C235E-3BC9-A025-0E9E-60B2BC2D55D9}"/>
          </ac:spMkLst>
        </pc:spChg>
        <pc:spChg chg="del mod ord">
          <ac:chgData name="Jenny Díaz Ramírez" userId="df7d83af-54c1-43f9-a4ec-fea9744b3563" providerId="ADAL" clId="{2549945D-8DF6-41A1-8858-D690B87593E4}" dt="2025-02-14T15:38:46.596" v="193" actId="478"/>
          <ac:spMkLst>
            <pc:docMk/>
            <pc:sldMk cId="35723893" sldId="463"/>
            <ac:spMk id="6" creationId="{C324CA7D-1B79-F1EB-0A5D-5E72BC3FF14E}"/>
          </ac:spMkLst>
        </pc:spChg>
        <pc:spChg chg="add mod ord">
          <ac:chgData name="Jenny Díaz Ramírez" userId="df7d83af-54c1-43f9-a4ec-fea9744b3563" providerId="ADAL" clId="{2549945D-8DF6-41A1-8858-D690B87593E4}" dt="2025-02-14T15:35:31.911" v="173" actId="700"/>
          <ac:spMkLst>
            <pc:docMk/>
            <pc:sldMk cId="35723893" sldId="463"/>
            <ac:spMk id="7" creationId="{64042863-A19C-C4CE-A83A-B266092C67A0}"/>
          </ac:spMkLst>
        </pc:spChg>
        <pc:spChg chg="add del mod ord">
          <ac:chgData name="Jenny Díaz Ramírez" userId="df7d83af-54c1-43f9-a4ec-fea9744b3563" providerId="ADAL" clId="{2549945D-8DF6-41A1-8858-D690B87593E4}" dt="2025-02-14T15:37:50.415" v="174" actId="931"/>
          <ac:spMkLst>
            <pc:docMk/>
            <pc:sldMk cId="35723893" sldId="463"/>
            <ac:spMk id="8" creationId="{02921AB8-65A5-E454-AA48-8A6B662ADA46}"/>
          </ac:spMkLst>
        </pc:spChg>
        <pc:spChg chg="add del mod ord">
          <ac:chgData name="Jenny Díaz Ramírez" userId="df7d83af-54c1-43f9-a4ec-fea9744b3563" providerId="ADAL" clId="{2549945D-8DF6-41A1-8858-D690B87593E4}" dt="2025-02-14T15:38:30.382" v="186"/>
          <ac:spMkLst>
            <pc:docMk/>
            <pc:sldMk cId="35723893" sldId="463"/>
            <ac:spMk id="9" creationId="{5C69D00B-9DB9-5C80-D9CE-778FAD6FE6A1}"/>
          </ac:spMkLst>
        </pc:spChg>
        <pc:spChg chg="add del mod">
          <ac:chgData name="Jenny Díaz Ramírez" userId="df7d83af-54c1-43f9-a4ec-fea9744b3563" providerId="ADAL" clId="{2549945D-8DF6-41A1-8858-D690B87593E4}" dt="2025-02-14T15:38:28.467" v="185" actId="21"/>
          <ac:spMkLst>
            <pc:docMk/>
            <pc:sldMk cId="35723893" sldId="463"/>
            <ac:spMk id="12" creationId="{9A97762A-8636-3EFF-6BAE-A37DE98C4672}"/>
          </ac:spMkLst>
        </pc:spChg>
        <pc:spChg chg="add mod">
          <ac:chgData name="Jenny Díaz Ramírez" userId="df7d83af-54c1-43f9-a4ec-fea9744b3563" providerId="ADAL" clId="{2549945D-8DF6-41A1-8858-D690B87593E4}" dt="2025-02-14T15:38:23.760" v="184"/>
          <ac:spMkLst>
            <pc:docMk/>
            <pc:sldMk cId="35723893" sldId="463"/>
            <ac:spMk id="13" creationId="{4DFA0D28-C117-AD69-7E41-9DF288E255E7}"/>
          </ac:spMkLst>
        </pc:spChg>
        <pc:spChg chg="add mod">
          <ac:chgData name="Jenny Díaz Ramírez" userId="df7d83af-54c1-43f9-a4ec-fea9744b3563" providerId="ADAL" clId="{2549945D-8DF6-41A1-8858-D690B87593E4}" dt="2025-02-14T15:38:38.792" v="190" actId="14100"/>
          <ac:spMkLst>
            <pc:docMk/>
            <pc:sldMk cId="35723893" sldId="463"/>
            <ac:spMk id="14" creationId="{9A97762A-8636-3EFF-6BAE-A37DE98C4672}"/>
          </ac:spMkLst>
        </pc:spChg>
        <pc:picChg chg="add mod modCrop">
          <ac:chgData name="Jenny Díaz Ramírez" userId="df7d83af-54c1-43f9-a4ec-fea9744b3563" providerId="ADAL" clId="{2549945D-8DF6-41A1-8858-D690B87593E4}" dt="2025-02-14T15:38:01.210" v="178" actId="732"/>
          <ac:picMkLst>
            <pc:docMk/>
            <pc:sldMk cId="35723893" sldId="463"/>
            <ac:picMk id="11" creationId="{915704F7-73B4-AA70-CAC4-9BA4C9D9CA52}"/>
          </ac:picMkLst>
        </pc:picChg>
      </pc:sldChg>
      <pc:sldChg chg="addSp delSp modSp add mod ord">
        <pc:chgData name="Jenny Díaz Ramírez" userId="df7d83af-54c1-43f9-a4ec-fea9744b3563" providerId="ADAL" clId="{2549945D-8DF6-41A1-8858-D690B87593E4}" dt="2025-02-14T15:57:50.249" v="398"/>
        <pc:sldMkLst>
          <pc:docMk/>
          <pc:sldMk cId="1110820194" sldId="464"/>
        </pc:sldMkLst>
        <pc:spChg chg="mod">
          <ac:chgData name="Jenny Díaz Ramírez" userId="df7d83af-54c1-43f9-a4ec-fea9744b3563" providerId="ADAL" clId="{2549945D-8DF6-41A1-8858-D690B87593E4}" dt="2025-02-14T15:55:11.587" v="360" actId="20577"/>
          <ac:spMkLst>
            <pc:docMk/>
            <pc:sldMk cId="1110820194" sldId="464"/>
            <ac:spMk id="2" creationId="{B1780678-6FDC-424F-ECAA-FBEE455B6786}"/>
          </ac:spMkLst>
        </pc:spChg>
        <pc:spChg chg="del">
          <ac:chgData name="Jenny Díaz Ramírez" userId="df7d83af-54c1-43f9-a4ec-fea9744b3563" providerId="ADAL" clId="{2549945D-8DF6-41A1-8858-D690B87593E4}" dt="2025-02-14T15:54:50.449" v="344" actId="478"/>
          <ac:spMkLst>
            <pc:docMk/>
            <pc:sldMk cId="1110820194" sldId="464"/>
            <ac:spMk id="3" creationId="{188C7830-2166-A987-9453-615123DF35E2}"/>
          </ac:spMkLst>
        </pc:spChg>
        <pc:spChg chg="add mod">
          <ac:chgData name="Jenny Díaz Ramírez" userId="df7d83af-54c1-43f9-a4ec-fea9744b3563" providerId="ADAL" clId="{2549945D-8DF6-41A1-8858-D690B87593E4}" dt="2025-02-14T15:55:01.956" v="345"/>
          <ac:spMkLst>
            <pc:docMk/>
            <pc:sldMk cId="1110820194" sldId="464"/>
            <ac:spMk id="5" creationId="{0D30E590-9EF0-B1CE-1353-8FB2B901357C}"/>
          </ac:spMkLst>
        </pc:spChg>
      </pc:sldChg>
      <pc:sldChg chg="addSp delSp modSp add mod ord modClrScheme chgLayout">
        <pc:chgData name="Jenny Díaz Ramírez" userId="df7d83af-54c1-43f9-a4ec-fea9744b3563" providerId="ADAL" clId="{2549945D-8DF6-41A1-8858-D690B87593E4}" dt="2025-02-14T15:58:09.927" v="400" actId="20577"/>
        <pc:sldMkLst>
          <pc:docMk/>
          <pc:sldMk cId="813051159" sldId="465"/>
        </pc:sldMkLst>
        <pc:spChg chg="mod ord">
          <ac:chgData name="Jenny Díaz Ramírez" userId="df7d83af-54c1-43f9-a4ec-fea9744b3563" providerId="ADAL" clId="{2549945D-8DF6-41A1-8858-D690B87593E4}" dt="2025-02-14T15:58:09.927" v="400" actId="20577"/>
          <ac:spMkLst>
            <pc:docMk/>
            <pc:sldMk cId="813051159" sldId="465"/>
            <ac:spMk id="2" creationId="{BC52B196-7A50-36F1-D59E-997BA3CA04BC}"/>
          </ac:spMkLst>
        </pc:spChg>
        <pc:spChg chg="add del mod ord">
          <ac:chgData name="Jenny Díaz Ramírez" userId="df7d83af-54c1-43f9-a4ec-fea9744b3563" providerId="ADAL" clId="{2549945D-8DF6-41A1-8858-D690B87593E4}" dt="2025-02-14T15:55:43.345" v="368" actId="700"/>
          <ac:spMkLst>
            <pc:docMk/>
            <pc:sldMk cId="813051159" sldId="465"/>
            <ac:spMk id="4" creationId="{BC36CB5C-4081-714D-9B2F-2351CE9EB65E}"/>
          </ac:spMkLst>
        </pc:spChg>
        <pc:spChg chg="del">
          <ac:chgData name="Jenny Díaz Ramírez" userId="df7d83af-54c1-43f9-a4ec-fea9744b3563" providerId="ADAL" clId="{2549945D-8DF6-41A1-8858-D690B87593E4}" dt="2025-02-14T15:55:37.754" v="367" actId="478"/>
          <ac:spMkLst>
            <pc:docMk/>
            <pc:sldMk cId="813051159" sldId="465"/>
            <ac:spMk id="5" creationId="{6BBAC412-8F8E-8E49-22F0-5FA5BFCFBF02}"/>
          </ac:spMkLst>
        </pc:spChg>
        <pc:spChg chg="add mod ord">
          <ac:chgData name="Jenny Díaz Ramírez" userId="df7d83af-54c1-43f9-a4ec-fea9744b3563" providerId="ADAL" clId="{2549945D-8DF6-41A1-8858-D690B87593E4}" dt="2025-02-14T15:55:55.325" v="371" actId="20577"/>
          <ac:spMkLst>
            <pc:docMk/>
            <pc:sldMk cId="813051159" sldId="465"/>
            <ac:spMk id="6" creationId="{D77C9345-E643-EF56-B206-3FFF1DD12077}"/>
          </ac:spMkLst>
        </pc:spChg>
        <pc:spChg chg="add mod ord">
          <ac:chgData name="Jenny Díaz Ramírez" userId="df7d83af-54c1-43f9-a4ec-fea9744b3563" providerId="ADAL" clId="{2549945D-8DF6-41A1-8858-D690B87593E4}" dt="2025-02-14T15:56:17.249" v="377" actId="27636"/>
          <ac:spMkLst>
            <pc:docMk/>
            <pc:sldMk cId="813051159" sldId="465"/>
            <ac:spMk id="7" creationId="{110FFA4D-2A53-556B-38C5-A905FA14C1F6}"/>
          </ac:spMkLst>
        </pc:spChg>
        <pc:spChg chg="del mod ord">
          <ac:chgData name="Jenny Díaz Ramírez" userId="df7d83af-54c1-43f9-a4ec-fea9744b3563" providerId="ADAL" clId="{2549945D-8DF6-41A1-8858-D690B87593E4}" dt="2025-02-14T15:55:43.345" v="368" actId="700"/>
          <ac:spMkLst>
            <pc:docMk/>
            <pc:sldMk cId="813051159" sldId="465"/>
            <ac:spMk id="12" creationId="{9DEE28E7-C8C3-4376-0F7D-395E95A2E8AC}"/>
          </ac:spMkLst>
        </pc:spChg>
        <pc:spChg chg="mod ord">
          <ac:chgData name="Jenny Díaz Ramírez" userId="df7d83af-54c1-43f9-a4ec-fea9744b3563" providerId="ADAL" clId="{2549945D-8DF6-41A1-8858-D690B87593E4}" dt="2025-02-14T15:55:43.345" v="368" actId="700"/>
          <ac:spMkLst>
            <pc:docMk/>
            <pc:sldMk cId="813051159" sldId="465"/>
            <ac:spMk id="13" creationId="{D56A3FCF-8A86-67EF-793F-DA94BF6CB905}"/>
          </ac:spMkLst>
        </pc:spChg>
        <pc:spChg chg="mod ord">
          <ac:chgData name="Jenny Díaz Ramírez" userId="df7d83af-54c1-43f9-a4ec-fea9744b3563" providerId="ADAL" clId="{2549945D-8DF6-41A1-8858-D690B87593E4}" dt="2025-02-14T15:55:43.345" v="368" actId="700"/>
          <ac:spMkLst>
            <pc:docMk/>
            <pc:sldMk cId="813051159" sldId="465"/>
            <ac:spMk id="14" creationId="{FF24211A-7A3B-8B8E-5FC9-3ADBA196BBC7}"/>
          </ac:spMkLst>
        </pc:spChg>
      </pc:sldChg>
      <pc:sldChg chg="modSp add mod ord">
        <pc:chgData name="Jenny Díaz Ramírez" userId="df7d83af-54c1-43f9-a4ec-fea9744b3563" providerId="ADAL" clId="{2549945D-8DF6-41A1-8858-D690B87593E4}" dt="2025-02-14T15:58:06.514" v="399" actId="20577"/>
        <pc:sldMkLst>
          <pc:docMk/>
          <pc:sldMk cId="3635309231" sldId="466"/>
        </pc:sldMkLst>
        <pc:spChg chg="mod">
          <ac:chgData name="Jenny Díaz Ramírez" userId="df7d83af-54c1-43f9-a4ec-fea9744b3563" providerId="ADAL" clId="{2549945D-8DF6-41A1-8858-D690B87593E4}" dt="2025-02-14T15:58:06.514" v="399" actId="20577"/>
          <ac:spMkLst>
            <pc:docMk/>
            <pc:sldMk cId="3635309231" sldId="466"/>
            <ac:spMk id="2" creationId="{75595F67-AE66-228F-6F59-DACC5E3CD506}"/>
          </ac:spMkLst>
        </pc:spChg>
      </pc:sldChg>
      <pc:sldChg chg="addSp delSp modSp add mod">
        <pc:chgData name="Jenny Díaz Ramírez" userId="df7d83af-54c1-43f9-a4ec-fea9744b3563" providerId="ADAL" clId="{2549945D-8DF6-41A1-8858-D690B87593E4}" dt="2025-02-14T16:20:37.772" v="574"/>
        <pc:sldMkLst>
          <pc:docMk/>
          <pc:sldMk cId="2032780120" sldId="467"/>
        </pc:sldMkLst>
        <pc:spChg chg="add del mod">
          <ac:chgData name="Jenny Díaz Ramírez" userId="df7d83af-54c1-43f9-a4ec-fea9744b3563" providerId="ADAL" clId="{2549945D-8DF6-41A1-8858-D690B87593E4}" dt="2025-02-14T16:17:32.227" v="558"/>
          <ac:spMkLst>
            <pc:docMk/>
            <pc:sldMk cId="2032780120" sldId="467"/>
            <ac:spMk id="3" creationId="{D20B03CE-3282-AC54-7EF7-327C3908F2A6}"/>
          </ac:spMkLst>
        </pc:spChg>
        <pc:spChg chg="add del mod">
          <ac:chgData name="Jenny Díaz Ramírez" userId="df7d83af-54c1-43f9-a4ec-fea9744b3563" providerId="ADAL" clId="{2549945D-8DF6-41A1-8858-D690B87593E4}" dt="2025-02-14T16:20:37.772" v="574"/>
          <ac:spMkLst>
            <pc:docMk/>
            <pc:sldMk cId="2032780120" sldId="467"/>
            <ac:spMk id="6" creationId="{BD86A8C9-AD3B-E04E-A768-ACE1767CC515}"/>
          </ac:spMkLst>
        </pc:spChg>
        <pc:spChg chg="mod">
          <ac:chgData name="Jenny Díaz Ramírez" userId="df7d83af-54c1-43f9-a4ec-fea9744b3563" providerId="ADAL" clId="{2549945D-8DF6-41A1-8858-D690B87593E4}" dt="2025-02-14T16:19:20.423" v="570" actId="20577"/>
          <ac:spMkLst>
            <pc:docMk/>
            <pc:sldMk cId="2032780120" sldId="467"/>
            <ac:spMk id="14" creationId="{A8B8346A-5B67-20B9-6AE2-72C39E1728B0}"/>
          </ac:spMkLst>
        </pc:spChg>
        <pc:picChg chg="add del mod">
          <ac:chgData name="Jenny Díaz Ramírez" userId="df7d83af-54c1-43f9-a4ec-fea9744b3563" providerId="ADAL" clId="{2549945D-8DF6-41A1-8858-D690B87593E4}" dt="2025-02-14T16:20:17.735" v="571" actId="478"/>
          <ac:picMkLst>
            <pc:docMk/>
            <pc:sldMk cId="2032780120" sldId="467"/>
            <ac:picMk id="4" creationId="{6A43E91B-248A-8891-4575-D3226DFCAB43}"/>
          </ac:picMkLst>
        </pc:picChg>
        <pc:picChg chg="add mod">
          <ac:chgData name="Jenny Díaz Ramírez" userId="df7d83af-54c1-43f9-a4ec-fea9744b3563" providerId="ADAL" clId="{2549945D-8DF6-41A1-8858-D690B87593E4}" dt="2025-02-14T16:20:37.772" v="574"/>
          <ac:picMkLst>
            <pc:docMk/>
            <pc:sldMk cId="2032780120" sldId="467"/>
            <ac:picMk id="8" creationId="{FFE110AD-E1D7-E3A6-1466-DDC7B21264BB}"/>
          </ac:picMkLst>
        </pc:picChg>
        <pc:picChg chg="del">
          <ac:chgData name="Jenny Díaz Ramírez" userId="df7d83af-54c1-43f9-a4ec-fea9744b3563" providerId="ADAL" clId="{2549945D-8DF6-41A1-8858-D690B87593E4}" dt="2025-02-14T16:17:26.408" v="557" actId="478"/>
          <ac:picMkLst>
            <pc:docMk/>
            <pc:sldMk cId="2032780120" sldId="467"/>
            <ac:picMk id="11" creationId="{C4C39B0E-3948-D529-64E1-F68C31BA4152}"/>
          </ac:picMkLst>
        </pc:picChg>
        <pc:picChg chg="add del">
          <ac:chgData name="Jenny Díaz Ramírez" userId="df7d83af-54c1-43f9-a4ec-fea9744b3563" providerId="ADAL" clId="{2549945D-8DF6-41A1-8858-D690B87593E4}" dt="2025-02-14T16:20:24.653" v="573" actId="21"/>
          <ac:picMkLst>
            <pc:docMk/>
            <pc:sldMk cId="2032780120" sldId="467"/>
            <ac:picMk id="1026" creationId="{31A29BE8-FB51-D026-37F0-4B91DB4F2A99}"/>
          </ac:picMkLst>
        </pc:picChg>
      </pc:sldChg>
      <pc:sldChg chg="addSp delSp modSp add del mod chgLayout">
        <pc:chgData name="Jenny Díaz Ramírez" userId="df7d83af-54c1-43f9-a4ec-fea9744b3563" providerId="ADAL" clId="{2549945D-8DF6-41A1-8858-D690B87593E4}" dt="2025-02-14T16:13:39.965" v="555" actId="47"/>
        <pc:sldMkLst>
          <pc:docMk/>
          <pc:sldMk cId="4130992126" sldId="467"/>
        </pc:sldMkLst>
        <pc:spChg chg="mod">
          <ac:chgData name="Jenny Díaz Ramírez" userId="df7d83af-54c1-43f9-a4ec-fea9744b3563" providerId="ADAL" clId="{2549945D-8DF6-41A1-8858-D690B87593E4}" dt="2025-02-14T16:07:09.384" v="460" actId="26606"/>
          <ac:spMkLst>
            <pc:docMk/>
            <pc:sldMk cId="4130992126" sldId="467"/>
            <ac:spMk id="2" creationId="{D08F170A-7E8D-C366-18D1-8BF40827CBCB}"/>
          </ac:spMkLst>
        </pc:spChg>
        <pc:spChg chg="add del mod">
          <ac:chgData name="Jenny Díaz Ramírez" userId="df7d83af-54c1-43f9-a4ec-fea9744b3563" providerId="ADAL" clId="{2549945D-8DF6-41A1-8858-D690B87593E4}" dt="2025-02-14T16:05:44.170" v="439"/>
          <ac:spMkLst>
            <pc:docMk/>
            <pc:sldMk cId="4130992126" sldId="467"/>
            <ac:spMk id="4" creationId="{6F63ADB5-8845-7611-F956-B8B7AF1E1B85}"/>
          </ac:spMkLst>
        </pc:spChg>
        <pc:spChg chg="add del">
          <ac:chgData name="Jenny Díaz Ramírez" userId="df7d83af-54c1-43f9-a4ec-fea9744b3563" providerId="ADAL" clId="{2549945D-8DF6-41A1-8858-D690B87593E4}" dt="2025-02-14T16:07:09.384" v="460" actId="26606"/>
          <ac:spMkLst>
            <pc:docMk/>
            <pc:sldMk cId="4130992126" sldId="467"/>
            <ac:spMk id="6" creationId="{3D5CC129-7948-34AB-DABF-C7687DB526EB}"/>
          </ac:spMkLst>
        </pc:spChg>
        <pc:spChg chg="add del mod">
          <ac:chgData name="Jenny Díaz Ramírez" userId="df7d83af-54c1-43f9-a4ec-fea9744b3563" providerId="ADAL" clId="{2549945D-8DF6-41A1-8858-D690B87593E4}" dt="2025-02-14T16:06:34.124" v="453" actId="478"/>
          <ac:spMkLst>
            <pc:docMk/>
            <pc:sldMk cId="4130992126" sldId="467"/>
            <ac:spMk id="8" creationId="{185BC441-B333-E0C9-4EB9-38DF92F31B9E}"/>
          </ac:spMkLst>
        </pc:spChg>
        <pc:spChg chg="mod">
          <ac:chgData name="Jenny Díaz Ramírez" userId="df7d83af-54c1-43f9-a4ec-fea9744b3563" providerId="ADAL" clId="{2549945D-8DF6-41A1-8858-D690B87593E4}" dt="2025-02-14T16:07:09.384" v="460" actId="26606"/>
          <ac:spMkLst>
            <pc:docMk/>
            <pc:sldMk cId="4130992126" sldId="467"/>
            <ac:spMk id="9" creationId="{73AA5625-E134-DF05-E401-E64F8BB0AF9A}"/>
          </ac:spMkLst>
        </pc:spChg>
        <pc:spChg chg="add del mod">
          <ac:chgData name="Jenny Díaz Ramírez" userId="df7d83af-54c1-43f9-a4ec-fea9744b3563" providerId="ADAL" clId="{2549945D-8DF6-41A1-8858-D690B87593E4}" dt="2025-02-14T16:06:40.069" v="455" actId="26606"/>
          <ac:spMkLst>
            <pc:docMk/>
            <pc:sldMk cId="4130992126" sldId="467"/>
            <ac:spMk id="14" creationId="{C5C867DF-2DB7-0586-24E1-51029BA9546A}"/>
          </ac:spMkLst>
        </pc:spChg>
        <pc:spChg chg="add del mod">
          <ac:chgData name="Jenny Díaz Ramírez" userId="df7d83af-54c1-43f9-a4ec-fea9744b3563" providerId="ADAL" clId="{2549945D-8DF6-41A1-8858-D690B87593E4}" dt="2025-02-14T16:06:40.069" v="455" actId="26606"/>
          <ac:spMkLst>
            <pc:docMk/>
            <pc:sldMk cId="4130992126" sldId="467"/>
            <ac:spMk id="16" creationId="{25205F47-73BD-8DF0-11AC-F3ADD0806B8A}"/>
          </ac:spMkLst>
        </pc:spChg>
        <pc:spChg chg="add del mod">
          <ac:chgData name="Jenny Díaz Ramírez" userId="df7d83af-54c1-43f9-a4ec-fea9744b3563" providerId="ADAL" clId="{2549945D-8DF6-41A1-8858-D690B87593E4}" dt="2025-02-14T16:06:59.273" v="459"/>
          <ac:spMkLst>
            <pc:docMk/>
            <pc:sldMk cId="4130992126" sldId="467"/>
            <ac:spMk id="21" creationId="{4BC1EBC8-8987-11DA-C6E9-A397539C0791}"/>
          </ac:spMkLst>
        </pc:spChg>
        <pc:spChg chg="add del mod">
          <ac:chgData name="Jenny Díaz Ramírez" userId="df7d83af-54c1-43f9-a4ec-fea9744b3563" providerId="ADAL" clId="{2549945D-8DF6-41A1-8858-D690B87593E4}" dt="2025-02-14T16:07:27.153" v="461"/>
          <ac:spMkLst>
            <pc:docMk/>
            <pc:sldMk cId="4130992126" sldId="467"/>
            <ac:spMk id="28" creationId="{897139A5-1187-D614-E450-4853D10F2126}"/>
          </ac:spMkLst>
        </pc:spChg>
        <pc:spChg chg="add mod">
          <ac:chgData name="Jenny Díaz Ramírez" userId="df7d83af-54c1-43f9-a4ec-fea9744b3563" providerId="ADAL" clId="{2549945D-8DF6-41A1-8858-D690B87593E4}" dt="2025-02-14T16:07:09.384" v="460" actId="26606"/>
          <ac:spMkLst>
            <pc:docMk/>
            <pc:sldMk cId="4130992126" sldId="467"/>
            <ac:spMk id="30" creationId="{677DA75F-D795-9B9A-31E9-7D11DD232671}"/>
          </ac:spMkLst>
        </pc:spChg>
        <pc:spChg chg="add mod">
          <ac:chgData name="Jenny Díaz Ramírez" userId="df7d83af-54c1-43f9-a4ec-fea9744b3563" providerId="ADAL" clId="{2549945D-8DF6-41A1-8858-D690B87593E4}" dt="2025-02-14T16:07:09.384" v="460" actId="26606"/>
          <ac:spMkLst>
            <pc:docMk/>
            <pc:sldMk cId="4130992126" sldId="467"/>
            <ac:spMk id="32" creationId="{83920E9E-D82B-8B90-9151-45F85DF3521C}"/>
          </ac:spMkLst>
        </pc:spChg>
        <pc:picChg chg="add del mod">
          <ac:chgData name="Jenny Díaz Ramírez" userId="df7d83af-54c1-43f9-a4ec-fea9744b3563" providerId="ADAL" clId="{2549945D-8DF6-41A1-8858-D690B87593E4}" dt="2025-02-14T16:06:41.722" v="456" actId="478"/>
          <ac:picMkLst>
            <pc:docMk/>
            <pc:sldMk cId="4130992126" sldId="467"/>
            <ac:picMk id="5" creationId="{B4A898ED-A1FF-8D94-3F52-DA4BB1D86CC0}"/>
          </ac:picMkLst>
        </pc:picChg>
        <pc:picChg chg="add del mod">
          <ac:chgData name="Jenny Díaz Ramírez" userId="df7d83af-54c1-43f9-a4ec-fea9744b3563" providerId="ADAL" clId="{2549945D-8DF6-41A1-8858-D690B87593E4}" dt="2025-02-14T16:06:29.965" v="449" actId="478"/>
          <ac:picMkLst>
            <pc:docMk/>
            <pc:sldMk cId="4130992126" sldId="467"/>
            <ac:picMk id="10" creationId="{AACE74AE-CD5C-36EB-5F9C-876EB6E73D6D}"/>
          </ac:picMkLst>
        </pc:picChg>
        <pc:picChg chg="del">
          <ac:chgData name="Jenny Díaz Ramírez" userId="df7d83af-54c1-43f9-a4ec-fea9744b3563" providerId="ADAL" clId="{2549945D-8DF6-41A1-8858-D690B87593E4}" dt="2025-02-14T16:04:50.226" v="438" actId="478"/>
          <ac:picMkLst>
            <pc:docMk/>
            <pc:sldMk cId="4130992126" sldId="467"/>
            <ac:picMk id="12" creationId="{EA048267-5988-43EE-2F94-1578BDDE3119}"/>
          </ac:picMkLst>
        </pc:picChg>
        <pc:picChg chg="add del mod ord">
          <ac:chgData name="Jenny Díaz Ramírez" userId="df7d83af-54c1-43f9-a4ec-fea9744b3563" providerId="ADAL" clId="{2549945D-8DF6-41A1-8858-D690B87593E4}" dt="2025-02-14T16:06:31.602" v="452" actId="34307"/>
          <ac:picMkLst>
            <pc:docMk/>
            <pc:sldMk cId="4130992126" sldId="467"/>
            <ac:picMk id="15" creationId="{F4CE4974-04B8-F7D6-4AB1-3F8A7B8BF370}"/>
          </ac:picMkLst>
        </pc:picChg>
        <pc:picChg chg="add mod">
          <ac:chgData name="Jenny Díaz Ramírez" userId="df7d83af-54c1-43f9-a4ec-fea9744b3563" providerId="ADAL" clId="{2549945D-8DF6-41A1-8858-D690B87593E4}" dt="2025-02-14T16:06:14.167" v="444"/>
          <ac:picMkLst>
            <pc:docMk/>
            <pc:sldMk cId="4130992126" sldId="467"/>
            <ac:picMk id="17" creationId="{1DBE730B-BC47-F2D2-1F6A-0F8682EE8461}"/>
          </ac:picMkLst>
        </pc:picChg>
        <pc:picChg chg="add del mod">
          <ac:chgData name="Jenny Díaz Ramírez" userId="df7d83af-54c1-43f9-a4ec-fea9744b3563" providerId="ADAL" clId="{2549945D-8DF6-41A1-8858-D690B87593E4}" dt="2025-02-14T16:06:30.696" v="451" actId="1076"/>
          <ac:picMkLst>
            <pc:docMk/>
            <pc:sldMk cId="4130992126" sldId="467"/>
            <ac:picMk id="18" creationId="{9E2BC967-2BC2-E95F-104D-33F0878C54E5}"/>
          </ac:picMkLst>
        </pc:picChg>
        <pc:picChg chg="add mod">
          <ac:chgData name="Jenny Díaz Ramírez" userId="df7d83af-54c1-43f9-a4ec-fea9744b3563" providerId="ADAL" clId="{2549945D-8DF6-41A1-8858-D690B87593E4}" dt="2025-02-14T16:06:36.003" v="454"/>
          <ac:picMkLst>
            <pc:docMk/>
            <pc:sldMk cId="4130992126" sldId="467"/>
            <ac:picMk id="19" creationId="{42224F06-DA9C-4931-C0ED-4A0CA691C5E6}"/>
          </ac:picMkLst>
        </pc:picChg>
        <pc:picChg chg="add del mod">
          <ac:chgData name="Jenny Díaz Ramírez" userId="df7d83af-54c1-43f9-a4ec-fea9744b3563" providerId="ADAL" clId="{2549945D-8DF6-41A1-8858-D690B87593E4}" dt="2025-02-14T16:06:45.370" v="458" actId="21"/>
          <ac:picMkLst>
            <pc:docMk/>
            <pc:sldMk cId="4130992126" sldId="467"/>
            <ac:picMk id="22" creationId="{1DEC8430-5180-12F0-3FA8-BB6C42DFAA03}"/>
          </ac:picMkLst>
        </pc:picChg>
        <pc:picChg chg="add mod">
          <ac:chgData name="Jenny Díaz Ramírez" userId="df7d83af-54c1-43f9-a4ec-fea9744b3563" providerId="ADAL" clId="{2549945D-8DF6-41A1-8858-D690B87593E4}" dt="2025-02-14T16:07:09.384" v="460" actId="26606"/>
          <ac:picMkLst>
            <pc:docMk/>
            <pc:sldMk cId="4130992126" sldId="467"/>
            <ac:picMk id="23" creationId="{1553567E-2C1A-8A25-4FC5-4297D9ED573B}"/>
          </ac:picMkLst>
        </pc:picChg>
        <pc:picChg chg="add mod">
          <ac:chgData name="Jenny Díaz Ramírez" userId="df7d83af-54c1-43f9-a4ec-fea9744b3563" providerId="ADAL" clId="{2549945D-8DF6-41A1-8858-D690B87593E4}" dt="2025-02-14T16:07:29.875" v="462" actId="1076"/>
          <ac:picMkLst>
            <pc:docMk/>
            <pc:sldMk cId="4130992126" sldId="467"/>
            <ac:picMk id="24" creationId="{8CA19F54-0161-DE68-5E09-93D084148702}"/>
          </ac:picMkLst>
        </pc:picChg>
      </pc:sldChg>
      <pc:sldChg chg="addSp delSp modSp add mod chgLayout">
        <pc:chgData name="Jenny Díaz Ramírez" userId="df7d83af-54c1-43f9-a4ec-fea9744b3563" providerId="ADAL" clId="{2549945D-8DF6-41A1-8858-D690B87593E4}" dt="2025-02-14T16:29:58.595" v="638" actId="700"/>
        <pc:sldMkLst>
          <pc:docMk/>
          <pc:sldMk cId="3592810693" sldId="468"/>
        </pc:sldMkLst>
        <pc:spChg chg="add del mod">
          <ac:chgData name="Jenny Díaz Ramírez" userId="df7d83af-54c1-43f9-a4ec-fea9744b3563" providerId="ADAL" clId="{2549945D-8DF6-41A1-8858-D690B87593E4}" dt="2025-02-14T16:29:43.870" v="636"/>
          <ac:spMkLst>
            <pc:docMk/>
            <pc:sldMk cId="3592810693" sldId="468"/>
            <ac:spMk id="3" creationId="{11B23F22-D328-FF27-BC82-A7FB3DD54010}"/>
          </ac:spMkLst>
        </pc:spChg>
        <pc:spChg chg="add del mod ord">
          <ac:chgData name="Jenny Díaz Ramírez" userId="df7d83af-54c1-43f9-a4ec-fea9744b3563" providerId="ADAL" clId="{2549945D-8DF6-41A1-8858-D690B87593E4}" dt="2025-02-14T16:29:58.595" v="638" actId="700"/>
          <ac:spMkLst>
            <pc:docMk/>
            <pc:sldMk cId="3592810693" sldId="468"/>
            <ac:spMk id="5" creationId="{30AAC970-F717-8F5D-E62A-66BEB4215A60}"/>
          </ac:spMkLst>
        </pc:spChg>
        <pc:spChg chg="add del mod ord">
          <ac:chgData name="Jenny Díaz Ramírez" userId="df7d83af-54c1-43f9-a4ec-fea9744b3563" providerId="ADAL" clId="{2549945D-8DF6-41A1-8858-D690B87593E4}" dt="2025-02-14T16:29:58.595" v="638" actId="700"/>
          <ac:spMkLst>
            <pc:docMk/>
            <pc:sldMk cId="3592810693" sldId="468"/>
            <ac:spMk id="7" creationId="{1C320E9E-A289-D4D0-9D1D-AFA8CB3B7980}"/>
          </ac:spMkLst>
        </pc:spChg>
        <pc:spChg chg="mod ord">
          <ac:chgData name="Jenny Díaz Ramírez" userId="df7d83af-54c1-43f9-a4ec-fea9744b3563" providerId="ADAL" clId="{2549945D-8DF6-41A1-8858-D690B87593E4}" dt="2025-02-14T16:29:58.595" v="638" actId="700"/>
          <ac:spMkLst>
            <pc:docMk/>
            <pc:sldMk cId="3592810693" sldId="468"/>
            <ac:spMk id="14" creationId="{E31EBAED-4576-9CCC-3EB3-FF14B421DB9F}"/>
          </ac:spMkLst>
        </pc:spChg>
        <pc:spChg chg="mod ord">
          <ac:chgData name="Jenny Díaz Ramírez" userId="df7d83af-54c1-43f9-a4ec-fea9744b3563" providerId="ADAL" clId="{2549945D-8DF6-41A1-8858-D690B87593E4}" dt="2025-02-14T16:29:58.595" v="638" actId="700"/>
          <ac:spMkLst>
            <pc:docMk/>
            <pc:sldMk cId="3592810693" sldId="468"/>
            <ac:spMk id="15" creationId="{70623D71-A7C1-9F06-3074-8C58B14DFC30}"/>
          </ac:spMkLst>
        </pc:spChg>
        <pc:spChg chg="mod ord">
          <ac:chgData name="Jenny Díaz Ramírez" userId="df7d83af-54c1-43f9-a4ec-fea9744b3563" providerId="ADAL" clId="{2549945D-8DF6-41A1-8858-D690B87593E4}" dt="2025-02-14T16:29:58.595" v="638" actId="700"/>
          <ac:spMkLst>
            <pc:docMk/>
            <pc:sldMk cId="3592810693" sldId="468"/>
            <ac:spMk id="16" creationId="{C157D1B6-7104-F8F5-2FB4-2741EB90FBDC}"/>
          </ac:spMkLst>
        </pc:spChg>
        <pc:spChg chg="mod ord">
          <ac:chgData name="Jenny Díaz Ramírez" userId="df7d83af-54c1-43f9-a4ec-fea9744b3563" providerId="ADAL" clId="{2549945D-8DF6-41A1-8858-D690B87593E4}" dt="2025-02-14T16:29:58.595" v="638" actId="700"/>
          <ac:spMkLst>
            <pc:docMk/>
            <pc:sldMk cId="3592810693" sldId="468"/>
            <ac:spMk id="17" creationId="{5EF4C897-B86D-7270-FF92-F03A4CDE91B6}"/>
          </ac:spMkLst>
        </pc:spChg>
        <pc:picChg chg="add mod ord">
          <ac:chgData name="Jenny Díaz Ramírez" userId="df7d83af-54c1-43f9-a4ec-fea9744b3563" providerId="ADAL" clId="{2549945D-8DF6-41A1-8858-D690B87593E4}" dt="2025-02-14T16:29:58.595" v="638" actId="700"/>
          <ac:picMkLst>
            <pc:docMk/>
            <pc:sldMk cId="3592810693" sldId="468"/>
            <ac:picMk id="4" creationId="{C5D64766-3181-CF51-14CD-D47AE539ED87}"/>
          </ac:picMkLst>
        </pc:picChg>
        <pc:picChg chg="del">
          <ac:chgData name="Jenny Díaz Ramírez" userId="df7d83af-54c1-43f9-a4ec-fea9744b3563" providerId="ADAL" clId="{2549945D-8DF6-41A1-8858-D690B87593E4}" dt="2025-02-14T16:29:35" v="634" actId="478"/>
          <ac:picMkLst>
            <pc:docMk/>
            <pc:sldMk cId="3592810693" sldId="468"/>
            <ac:picMk id="11" creationId="{737AB2A9-F96A-7741-91BA-9FFDFEB03015}"/>
          </ac:picMkLst>
        </pc:picChg>
        <pc:picChg chg="add">
          <ac:chgData name="Jenny Díaz Ramírez" userId="df7d83af-54c1-43f9-a4ec-fea9744b3563" providerId="ADAL" clId="{2549945D-8DF6-41A1-8858-D690B87593E4}" dt="2025-02-14T16:29:37.081" v="635"/>
          <ac:picMkLst>
            <pc:docMk/>
            <pc:sldMk cId="3592810693" sldId="468"/>
            <ac:picMk id="2050" creationId="{1A1A515E-1A2F-40E4-AC1B-F7C967E68069}"/>
          </ac:picMkLst>
        </pc:picChg>
      </pc:sldChg>
      <pc:sldChg chg="addSp delSp modSp new mod chgLayout modNotesTx">
        <pc:chgData name="Jenny Díaz Ramírez" userId="df7d83af-54c1-43f9-a4ec-fea9744b3563" providerId="ADAL" clId="{2549945D-8DF6-41A1-8858-D690B87593E4}" dt="2025-02-14T17:31:52.315" v="1219" actId="1037"/>
        <pc:sldMkLst>
          <pc:docMk/>
          <pc:sldMk cId="1736580984" sldId="469"/>
        </pc:sldMkLst>
        <pc:spChg chg="del mod ord">
          <ac:chgData name="Jenny Díaz Ramírez" userId="df7d83af-54c1-43f9-a4ec-fea9744b3563" providerId="ADAL" clId="{2549945D-8DF6-41A1-8858-D690B87593E4}" dt="2025-02-14T16:30:04.942" v="640" actId="700"/>
          <ac:spMkLst>
            <pc:docMk/>
            <pc:sldMk cId="1736580984" sldId="469"/>
            <ac:spMk id="2" creationId="{EB7CE6EB-31DD-4E11-47F8-D52BEE421EC6}"/>
          </ac:spMkLst>
        </pc:spChg>
        <pc:spChg chg="del">
          <ac:chgData name="Jenny Díaz Ramírez" userId="df7d83af-54c1-43f9-a4ec-fea9744b3563" providerId="ADAL" clId="{2549945D-8DF6-41A1-8858-D690B87593E4}" dt="2025-02-14T16:30:04.942" v="640" actId="700"/>
          <ac:spMkLst>
            <pc:docMk/>
            <pc:sldMk cId="1736580984" sldId="469"/>
            <ac:spMk id="3" creationId="{58804CB1-E02C-D00C-6061-69DE0F6FEB26}"/>
          </ac:spMkLst>
        </pc:spChg>
        <pc:spChg chg="del">
          <ac:chgData name="Jenny Díaz Ramírez" userId="df7d83af-54c1-43f9-a4ec-fea9744b3563" providerId="ADAL" clId="{2549945D-8DF6-41A1-8858-D690B87593E4}" dt="2025-02-14T16:30:04.942" v="640" actId="700"/>
          <ac:spMkLst>
            <pc:docMk/>
            <pc:sldMk cId="1736580984" sldId="469"/>
            <ac:spMk id="4" creationId="{ECA5530E-A410-7D61-70A6-CCCDDC08FDFA}"/>
          </ac:spMkLst>
        </pc:spChg>
        <pc:spChg chg="mod ord">
          <ac:chgData name="Jenny Díaz Ramírez" userId="df7d83af-54c1-43f9-a4ec-fea9744b3563" providerId="ADAL" clId="{2549945D-8DF6-41A1-8858-D690B87593E4}" dt="2025-02-14T17:07:21.961" v="654" actId="700"/>
          <ac:spMkLst>
            <pc:docMk/>
            <pc:sldMk cId="1736580984" sldId="469"/>
            <ac:spMk id="5" creationId="{ACBCA9C1-CCEC-5E73-AE00-167B16E23144}"/>
          </ac:spMkLst>
        </pc:spChg>
        <pc:spChg chg="mod ord">
          <ac:chgData name="Jenny Díaz Ramírez" userId="df7d83af-54c1-43f9-a4ec-fea9744b3563" providerId="ADAL" clId="{2549945D-8DF6-41A1-8858-D690B87593E4}" dt="2025-02-14T16:33:06.632" v="641" actId="700"/>
          <ac:spMkLst>
            <pc:docMk/>
            <pc:sldMk cId="1736580984" sldId="469"/>
            <ac:spMk id="6" creationId="{3AE88B27-42E1-AE7B-2C01-C11A8009CDA8}"/>
          </ac:spMkLst>
        </pc:spChg>
        <pc:spChg chg="add del mod ord">
          <ac:chgData name="Jenny Díaz Ramírez" userId="df7d83af-54c1-43f9-a4ec-fea9744b3563" providerId="ADAL" clId="{2549945D-8DF6-41A1-8858-D690B87593E4}" dt="2025-02-14T16:33:06.632" v="641" actId="700"/>
          <ac:spMkLst>
            <pc:docMk/>
            <pc:sldMk cId="1736580984" sldId="469"/>
            <ac:spMk id="7" creationId="{CB4AA0C7-EAF8-48F3-6979-E7352F779DE1}"/>
          </ac:spMkLst>
        </pc:spChg>
        <pc:spChg chg="add mod ord">
          <ac:chgData name="Jenny Díaz Ramírez" userId="df7d83af-54c1-43f9-a4ec-fea9744b3563" providerId="ADAL" clId="{2549945D-8DF6-41A1-8858-D690B87593E4}" dt="2025-02-14T17:07:21.961" v="654" actId="700"/>
          <ac:spMkLst>
            <pc:docMk/>
            <pc:sldMk cId="1736580984" sldId="469"/>
            <ac:spMk id="8" creationId="{0AD46C7D-3110-D9AF-DE0B-5913A063DE8E}"/>
          </ac:spMkLst>
        </pc:spChg>
        <pc:spChg chg="add mod ord">
          <ac:chgData name="Jenny Díaz Ramírez" userId="df7d83af-54c1-43f9-a4ec-fea9744b3563" providerId="ADAL" clId="{2549945D-8DF6-41A1-8858-D690B87593E4}" dt="2025-02-14T16:33:06.632" v="641" actId="700"/>
          <ac:spMkLst>
            <pc:docMk/>
            <pc:sldMk cId="1736580984" sldId="469"/>
            <ac:spMk id="9" creationId="{49DE81A1-0AEB-4D7B-AC8C-F2D9764B724C}"/>
          </ac:spMkLst>
        </pc:spChg>
        <pc:spChg chg="add del mod ord">
          <ac:chgData name="Jenny Díaz Ramírez" userId="df7d83af-54c1-43f9-a4ec-fea9744b3563" providerId="ADAL" clId="{2549945D-8DF6-41A1-8858-D690B87593E4}" dt="2025-02-14T17:07:21.961" v="654" actId="700"/>
          <ac:spMkLst>
            <pc:docMk/>
            <pc:sldMk cId="1736580984" sldId="469"/>
            <ac:spMk id="10" creationId="{D47196F0-AD8A-77ED-2F74-49BD0801F085}"/>
          </ac:spMkLst>
        </pc:spChg>
        <pc:spChg chg="add del mod ord">
          <ac:chgData name="Jenny Díaz Ramírez" userId="df7d83af-54c1-43f9-a4ec-fea9744b3563" providerId="ADAL" clId="{2549945D-8DF6-41A1-8858-D690B87593E4}" dt="2025-02-14T16:33:11.705" v="642"/>
          <ac:spMkLst>
            <pc:docMk/>
            <pc:sldMk cId="1736580984" sldId="469"/>
            <ac:spMk id="11" creationId="{B79BE9D0-6040-EE66-09A9-43A22A08E839}"/>
          </ac:spMkLst>
        </pc:spChg>
        <pc:spChg chg="add del mod">
          <ac:chgData name="Jenny Díaz Ramírez" userId="df7d83af-54c1-43f9-a4ec-fea9744b3563" providerId="ADAL" clId="{2549945D-8DF6-41A1-8858-D690B87593E4}" dt="2025-02-14T17:07:21.961" v="654" actId="700"/>
          <ac:spMkLst>
            <pc:docMk/>
            <pc:sldMk cId="1736580984" sldId="469"/>
            <ac:spMk id="14" creationId="{A9F81685-E61B-D149-CA16-75BCF4B1A2EF}"/>
          </ac:spMkLst>
        </pc:spChg>
        <pc:spChg chg="mod">
          <ac:chgData name="Jenny Díaz Ramírez" userId="df7d83af-54c1-43f9-a4ec-fea9744b3563" providerId="ADAL" clId="{2549945D-8DF6-41A1-8858-D690B87593E4}" dt="2025-02-14T17:16:28.295" v="863" actId="1076"/>
          <ac:spMkLst>
            <pc:docMk/>
            <pc:sldMk cId="1736580984" sldId="469"/>
            <ac:spMk id="15" creationId="{BAA03BDB-B2BF-BEC6-E5D9-ACB6F9F42C3B}"/>
          </ac:spMkLst>
        </pc:spChg>
        <pc:spChg chg="add del mod">
          <ac:chgData name="Jenny Díaz Ramírez" userId="df7d83af-54c1-43f9-a4ec-fea9744b3563" providerId="ADAL" clId="{2549945D-8DF6-41A1-8858-D690B87593E4}" dt="2025-02-14T17:14:12.398" v="812" actId="478"/>
          <ac:spMkLst>
            <pc:docMk/>
            <pc:sldMk cId="1736580984" sldId="469"/>
            <ac:spMk id="16" creationId="{13939338-B95A-700A-BCFC-C261B30FFE99}"/>
          </ac:spMkLst>
        </pc:spChg>
        <pc:spChg chg="add mod ord">
          <ac:chgData name="Jenny Díaz Ramírez" userId="df7d83af-54c1-43f9-a4ec-fea9744b3563" providerId="ADAL" clId="{2549945D-8DF6-41A1-8858-D690B87593E4}" dt="2025-02-14T17:27:57.403" v="902" actId="207"/>
          <ac:spMkLst>
            <pc:docMk/>
            <pc:sldMk cId="1736580984" sldId="469"/>
            <ac:spMk id="17" creationId="{FE3C4533-FEC2-246C-C7F5-42769D7AB76B}"/>
          </ac:spMkLst>
        </pc:spChg>
        <pc:spChg chg="add mod ord">
          <ac:chgData name="Jenny Díaz Ramírez" userId="df7d83af-54c1-43f9-a4ec-fea9744b3563" providerId="ADAL" clId="{2549945D-8DF6-41A1-8858-D690B87593E4}" dt="2025-02-14T17:08:58.284" v="769" actId="20577"/>
          <ac:spMkLst>
            <pc:docMk/>
            <pc:sldMk cId="1736580984" sldId="469"/>
            <ac:spMk id="18" creationId="{DE10FE60-9067-E233-54E0-D3D0656DF5BD}"/>
          </ac:spMkLst>
        </pc:spChg>
        <pc:spChg chg="add mod ord">
          <ac:chgData name="Jenny Díaz Ramírez" userId="df7d83af-54c1-43f9-a4ec-fea9744b3563" providerId="ADAL" clId="{2549945D-8DF6-41A1-8858-D690B87593E4}" dt="2025-02-14T17:30:56.679" v="1154" actId="20577"/>
          <ac:spMkLst>
            <pc:docMk/>
            <pc:sldMk cId="1736580984" sldId="469"/>
            <ac:spMk id="19" creationId="{DA00C1BB-B564-EA2A-C24D-9E27DE57CDAB}"/>
          </ac:spMkLst>
        </pc:spChg>
        <pc:spChg chg="add mod ord">
          <ac:chgData name="Jenny Díaz Ramírez" userId="df7d83af-54c1-43f9-a4ec-fea9744b3563" providerId="ADAL" clId="{2549945D-8DF6-41A1-8858-D690B87593E4}" dt="2025-02-14T17:28:16.930" v="935" actId="20577"/>
          <ac:spMkLst>
            <pc:docMk/>
            <pc:sldMk cId="1736580984" sldId="469"/>
            <ac:spMk id="20" creationId="{C70A3F5C-AAA5-27C8-110B-BDE4CBA3F46B}"/>
          </ac:spMkLst>
        </pc:spChg>
        <pc:spChg chg="add del mod ord">
          <ac:chgData name="Jenny Díaz Ramírez" userId="df7d83af-54c1-43f9-a4ec-fea9744b3563" providerId="ADAL" clId="{2549945D-8DF6-41A1-8858-D690B87593E4}" dt="2025-02-14T17:08:09.623" v="714" actId="478"/>
          <ac:spMkLst>
            <pc:docMk/>
            <pc:sldMk cId="1736580984" sldId="469"/>
            <ac:spMk id="21" creationId="{47B60ABC-BEF3-4D72-CB4B-0D8FD10192D4}"/>
          </ac:spMkLst>
        </pc:spChg>
        <pc:spChg chg="add mod ord">
          <ac:chgData name="Jenny Díaz Ramírez" userId="df7d83af-54c1-43f9-a4ec-fea9744b3563" providerId="ADAL" clId="{2549945D-8DF6-41A1-8858-D690B87593E4}" dt="2025-02-14T17:14:25.234" v="815" actId="1076"/>
          <ac:spMkLst>
            <pc:docMk/>
            <pc:sldMk cId="1736580984" sldId="469"/>
            <ac:spMk id="22" creationId="{74DCD963-234B-7BAC-1E27-D1DE118D34FB}"/>
          </ac:spMkLst>
        </pc:spChg>
        <pc:spChg chg="add del mod">
          <ac:chgData name="Jenny Díaz Ramírez" userId="df7d83af-54c1-43f9-a4ec-fea9744b3563" providerId="ADAL" clId="{2549945D-8DF6-41A1-8858-D690B87593E4}" dt="2025-02-14T17:14:17.274" v="813" actId="478"/>
          <ac:spMkLst>
            <pc:docMk/>
            <pc:sldMk cId="1736580984" sldId="469"/>
            <ac:spMk id="26" creationId="{B390DA3F-15B5-691C-F2FB-F5B7F90717B4}"/>
          </ac:spMkLst>
        </pc:spChg>
        <pc:spChg chg="add del mod">
          <ac:chgData name="Jenny Díaz Ramírez" userId="df7d83af-54c1-43f9-a4ec-fea9744b3563" providerId="ADAL" clId="{2549945D-8DF6-41A1-8858-D690B87593E4}" dt="2025-02-14T17:14:45.125" v="820"/>
          <ac:spMkLst>
            <pc:docMk/>
            <pc:sldMk cId="1736580984" sldId="469"/>
            <ac:spMk id="27" creationId="{6F965AC1-705A-C2D9-C039-27019455CA2E}"/>
          </ac:spMkLst>
        </pc:spChg>
        <pc:spChg chg="add del mod">
          <ac:chgData name="Jenny Díaz Ramírez" userId="df7d83af-54c1-43f9-a4ec-fea9744b3563" providerId="ADAL" clId="{2549945D-8DF6-41A1-8858-D690B87593E4}" dt="2025-02-14T17:15:38.907" v="834" actId="21"/>
          <ac:spMkLst>
            <pc:docMk/>
            <pc:sldMk cId="1736580984" sldId="469"/>
            <ac:spMk id="29" creationId="{106B1795-0720-FF3A-E42D-1A4A3485C341}"/>
          </ac:spMkLst>
        </pc:spChg>
        <pc:spChg chg="add mod">
          <ac:chgData name="Jenny Díaz Ramírez" userId="df7d83af-54c1-43f9-a4ec-fea9744b3563" providerId="ADAL" clId="{2549945D-8DF6-41A1-8858-D690B87593E4}" dt="2025-02-14T17:16:22.492" v="862" actId="14100"/>
          <ac:spMkLst>
            <pc:docMk/>
            <pc:sldMk cId="1736580984" sldId="469"/>
            <ac:spMk id="31" creationId="{106B1795-0720-FF3A-E42D-1A4A3485C341}"/>
          </ac:spMkLst>
        </pc:spChg>
        <pc:spChg chg="add mod">
          <ac:chgData name="Jenny Díaz Ramírez" userId="df7d83af-54c1-43f9-a4ec-fea9744b3563" providerId="ADAL" clId="{2549945D-8DF6-41A1-8858-D690B87593E4}" dt="2025-02-14T17:31:52.315" v="1219" actId="1037"/>
          <ac:spMkLst>
            <pc:docMk/>
            <pc:sldMk cId="1736580984" sldId="469"/>
            <ac:spMk id="32" creationId="{2CA0D986-0383-01C8-E705-9536251B18A5}"/>
          </ac:spMkLst>
        </pc:spChg>
        <pc:picChg chg="add del mod">
          <ac:chgData name="Jenny Díaz Ramírez" userId="df7d83af-54c1-43f9-a4ec-fea9744b3563" providerId="ADAL" clId="{2549945D-8DF6-41A1-8858-D690B87593E4}" dt="2025-02-14T17:07:11.774" v="653" actId="478"/>
          <ac:picMkLst>
            <pc:docMk/>
            <pc:sldMk cId="1736580984" sldId="469"/>
            <ac:picMk id="12" creationId="{49FA7E5A-F0D4-38C8-5C15-71EADF76AE90}"/>
          </ac:picMkLst>
        </pc:picChg>
        <pc:picChg chg="add del mod">
          <ac:chgData name="Jenny Díaz Ramírez" userId="df7d83af-54c1-43f9-a4ec-fea9744b3563" providerId="ADAL" clId="{2549945D-8DF6-41A1-8858-D690B87593E4}" dt="2025-02-14T17:15:38.907" v="834" actId="21"/>
          <ac:picMkLst>
            <pc:docMk/>
            <pc:sldMk cId="1736580984" sldId="469"/>
            <ac:picMk id="24" creationId="{48FEB61D-074B-9AE1-A88A-942744758D3D}"/>
          </ac:picMkLst>
        </pc:picChg>
        <pc:picChg chg="add mod">
          <ac:chgData name="Jenny Díaz Ramírez" userId="df7d83af-54c1-43f9-a4ec-fea9744b3563" providerId="ADAL" clId="{2549945D-8DF6-41A1-8858-D690B87593E4}" dt="2025-02-14T17:16:33.780" v="864" actId="14100"/>
          <ac:picMkLst>
            <pc:docMk/>
            <pc:sldMk cId="1736580984" sldId="469"/>
            <ac:picMk id="30" creationId="{48FEB61D-074B-9AE1-A88A-942744758D3D}"/>
          </ac:picMkLst>
        </pc:picChg>
      </pc:sldChg>
      <pc:sldMasterChg chg="addSp delSp modSp mod delSldLayout modSldLayout">
        <pc:chgData name="Jenny Díaz Ramírez" userId="df7d83af-54c1-43f9-a4ec-fea9744b3563" providerId="ADAL" clId="{2549945D-8DF6-41A1-8858-D690B87593E4}" dt="2025-02-14T16:22:04.499" v="591" actId="47"/>
        <pc:sldMasterMkLst>
          <pc:docMk/>
          <pc:sldMasterMk cId="3515892240" sldId="2147483658"/>
        </pc:sldMasterMkLst>
        <pc:spChg chg="add mod">
          <ac:chgData name="Jenny Díaz Ramírez" userId="df7d83af-54c1-43f9-a4ec-fea9744b3563" providerId="ADAL" clId="{2549945D-8DF6-41A1-8858-D690B87593E4}" dt="2025-02-14T15:52:02.926" v="318"/>
          <ac:spMkLst>
            <pc:docMk/>
            <pc:sldMasterMk cId="3515892240" sldId="2147483658"/>
            <ac:spMk id="2" creationId="{6FCE8BEA-6E3E-42F2-9069-CE38CC27095C}"/>
          </ac:spMkLst>
        </pc:spChg>
        <pc:spChg chg="add mod">
          <ac:chgData name="Jenny Díaz Ramírez" userId="df7d83af-54c1-43f9-a4ec-fea9744b3563" providerId="ADAL" clId="{2549945D-8DF6-41A1-8858-D690B87593E4}" dt="2025-02-14T15:52:02.926" v="318"/>
          <ac:spMkLst>
            <pc:docMk/>
            <pc:sldMasterMk cId="3515892240" sldId="2147483658"/>
            <ac:spMk id="5" creationId="{21EDF5B6-8E99-9288-BFCD-718B242CFFAC}"/>
          </ac:spMkLst>
        </pc:spChg>
        <pc:spChg chg="add mod">
          <ac:chgData name="Jenny Díaz Ramírez" userId="df7d83af-54c1-43f9-a4ec-fea9744b3563" providerId="ADAL" clId="{2549945D-8DF6-41A1-8858-D690B87593E4}" dt="2025-02-14T15:52:27.060" v="329" actId="207"/>
          <ac:spMkLst>
            <pc:docMk/>
            <pc:sldMasterMk cId="3515892240" sldId="2147483658"/>
            <ac:spMk id="6" creationId="{3ADEDD36-15F8-0D15-EFF6-7FFFCEEBAD0F}"/>
          </ac:spMkLst>
        </pc:spChg>
        <pc:spChg chg="add mod">
          <ac:chgData name="Jenny Díaz Ramírez" userId="df7d83af-54c1-43f9-a4ec-fea9744b3563" providerId="ADAL" clId="{2549945D-8DF6-41A1-8858-D690B87593E4}" dt="2025-02-14T15:52:27.060" v="329" actId="207"/>
          <ac:spMkLst>
            <pc:docMk/>
            <pc:sldMasterMk cId="3515892240" sldId="2147483658"/>
            <ac:spMk id="7" creationId="{3CC378D2-C49F-3883-CDC6-78C68F24144F}"/>
          </ac:spMkLst>
        </pc:spChg>
        <pc:spChg chg="mod">
          <ac:chgData name="Jenny Díaz Ramírez" userId="df7d83af-54c1-43f9-a4ec-fea9744b3563" providerId="ADAL" clId="{2549945D-8DF6-41A1-8858-D690B87593E4}" dt="2025-02-14T15:40:24.748" v="202" actId="1076"/>
          <ac:spMkLst>
            <pc:docMk/>
            <pc:sldMasterMk cId="3515892240" sldId="2147483658"/>
            <ac:spMk id="30" creationId="{EF47083A-6D76-4B4D-87CA-E08E212F781D}"/>
          </ac:spMkLst>
        </pc:spChg>
        <pc:spChg chg="del mod">
          <ac:chgData name="Jenny Díaz Ramírez" userId="df7d83af-54c1-43f9-a4ec-fea9744b3563" providerId="ADAL" clId="{2549945D-8DF6-41A1-8858-D690B87593E4}" dt="2025-02-14T15:52:08.162" v="319" actId="478"/>
          <ac:spMkLst>
            <pc:docMk/>
            <pc:sldMasterMk cId="3515892240" sldId="2147483658"/>
            <ac:spMk id="31" creationId="{C9955F1C-C0B1-BA44-8905-6991FA0D1EF3}"/>
          </ac:spMkLst>
        </pc:spChg>
        <pc:spChg chg="del mod">
          <ac:chgData name="Jenny Díaz Ramírez" userId="df7d83af-54c1-43f9-a4ec-fea9744b3563" providerId="ADAL" clId="{2549945D-8DF6-41A1-8858-D690B87593E4}" dt="2025-02-14T15:52:08.162" v="319" actId="478"/>
          <ac:spMkLst>
            <pc:docMk/>
            <pc:sldMasterMk cId="3515892240" sldId="2147483658"/>
            <ac:spMk id="32" creationId="{C8ADA0DF-3751-9A48-8A21-59F01C782D7C}"/>
          </ac:spMkLst>
        </pc:spChg>
        <pc:sldLayoutChg chg="addSp delSp modSp mod">
          <pc:chgData name="Jenny Díaz Ramírez" userId="df7d83af-54c1-43f9-a4ec-fea9744b3563" providerId="ADAL" clId="{2549945D-8DF6-41A1-8858-D690B87593E4}" dt="2025-02-14T15:50:44.264" v="299"/>
          <pc:sldLayoutMkLst>
            <pc:docMk/>
            <pc:sldMasterMk cId="3515892240" sldId="2147483658"/>
            <pc:sldLayoutMk cId="2065862895" sldId="2147483673"/>
          </pc:sldLayoutMkLst>
          <pc:spChg chg="del">
            <ac:chgData name="Jenny Díaz Ramírez" userId="df7d83af-54c1-43f9-a4ec-fea9744b3563" providerId="ADAL" clId="{2549945D-8DF6-41A1-8858-D690B87593E4}" dt="2025-02-14T15:50:43.184" v="298" actId="478"/>
            <ac:spMkLst>
              <pc:docMk/>
              <pc:sldMasterMk cId="3515892240" sldId="2147483658"/>
              <pc:sldLayoutMk cId="2065862895" sldId="2147483673"/>
              <ac:spMk id="2" creationId="{371012B1-809A-45CE-9FED-46D08DC8C42B}"/>
            </ac:spMkLst>
          </pc:spChg>
          <pc:spChg chg="del">
            <ac:chgData name="Jenny Díaz Ramírez" userId="df7d83af-54c1-43f9-a4ec-fea9744b3563" providerId="ADAL" clId="{2549945D-8DF6-41A1-8858-D690B87593E4}" dt="2025-02-14T15:50:43.184" v="298" actId="478"/>
            <ac:spMkLst>
              <pc:docMk/>
              <pc:sldMasterMk cId="3515892240" sldId="2147483658"/>
              <pc:sldLayoutMk cId="2065862895" sldId="2147483673"/>
              <ac:spMk id="3" creationId="{3FB6FA27-6601-4107-A3C9-808CB4430246}"/>
            </ac:spMkLst>
          </pc:spChg>
          <pc:spChg chg="del">
            <ac:chgData name="Jenny Díaz Ramírez" userId="df7d83af-54c1-43f9-a4ec-fea9744b3563" providerId="ADAL" clId="{2549945D-8DF6-41A1-8858-D690B87593E4}" dt="2025-02-14T15:50:43.184" v="298" actId="478"/>
            <ac:spMkLst>
              <pc:docMk/>
              <pc:sldMasterMk cId="3515892240" sldId="2147483658"/>
              <pc:sldLayoutMk cId="2065862895" sldId="2147483673"/>
              <ac:spMk id="4" creationId="{0919432A-F8B5-4A96-AEE6-2E159658D5DD}"/>
            </ac:spMkLst>
          </pc:spChg>
          <pc:spChg chg="add mod">
            <ac:chgData name="Jenny Díaz Ramírez" userId="df7d83af-54c1-43f9-a4ec-fea9744b3563" providerId="ADAL" clId="{2549945D-8DF6-41A1-8858-D690B87593E4}" dt="2025-02-14T15:50:44.264" v="299"/>
            <ac:spMkLst>
              <pc:docMk/>
              <pc:sldMasterMk cId="3515892240" sldId="2147483658"/>
              <pc:sldLayoutMk cId="2065862895" sldId="2147483673"/>
              <ac:spMk id="5" creationId="{E01841A4-C473-AB77-8C96-E590AF511C63}"/>
            </ac:spMkLst>
          </pc:spChg>
          <pc:spChg chg="add mod">
            <ac:chgData name="Jenny Díaz Ramírez" userId="df7d83af-54c1-43f9-a4ec-fea9744b3563" providerId="ADAL" clId="{2549945D-8DF6-41A1-8858-D690B87593E4}" dt="2025-02-14T15:50:44.264" v="299"/>
            <ac:spMkLst>
              <pc:docMk/>
              <pc:sldMasterMk cId="3515892240" sldId="2147483658"/>
              <pc:sldLayoutMk cId="2065862895" sldId="2147483673"/>
              <ac:spMk id="7" creationId="{9914FDF8-E93D-05FC-99BF-1D53888C6AD9}"/>
            </ac:spMkLst>
          </pc:spChg>
        </pc:sldLayoutChg>
        <pc:sldLayoutChg chg="addSp delSp modSp mod">
          <pc:chgData name="Jenny Díaz Ramírez" userId="df7d83af-54c1-43f9-a4ec-fea9744b3563" providerId="ADAL" clId="{2549945D-8DF6-41A1-8858-D690B87593E4}" dt="2025-02-14T15:50:32.308" v="297"/>
          <pc:sldLayoutMkLst>
            <pc:docMk/>
            <pc:sldMasterMk cId="3515892240" sldId="2147483658"/>
            <pc:sldLayoutMk cId="1447829211" sldId="2147483675"/>
          </pc:sldLayoutMkLst>
          <pc:spChg chg="del mod">
            <ac:chgData name="Jenny Díaz Ramírez" userId="df7d83af-54c1-43f9-a4ec-fea9744b3563" providerId="ADAL" clId="{2549945D-8DF6-41A1-8858-D690B87593E4}" dt="2025-02-14T15:47:03.968" v="253" actId="478"/>
            <ac:spMkLst>
              <pc:docMk/>
              <pc:sldMasterMk cId="3515892240" sldId="2147483658"/>
              <pc:sldLayoutMk cId="1447829211" sldId="2147483675"/>
              <ac:spMk id="2" creationId="{8BB8B4FD-EE11-A5E2-8662-629979C3BD27}"/>
            </ac:spMkLst>
          </pc:spChg>
          <pc:spChg chg="del mod">
            <ac:chgData name="Jenny Díaz Ramírez" userId="df7d83af-54c1-43f9-a4ec-fea9744b3563" providerId="ADAL" clId="{2549945D-8DF6-41A1-8858-D690B87593E4}" dt="2025-02-14T15:50:31.133" v="296" actId="478"/>
            <ac:spMkLst>
              <pc:docMk/>
              <pc:sldMasterMk cId="3515892240" sldId="2147483658"/>
              <pc:sldLayoutMk cId="1447829211" sldId="2147483675"/>
              <ac:spMk id="3" creationId="{9CFD7E6B-8BA7-35DB-BE61-5DF2483E56D9}"/>
            </ac:spMkLst>
          </pc:spChg>
          <pc:spChg chg="del mod">
            <ac:chgData name="Jenny Díaz Ramírez" userId="df7d83af-54c1-43f9-a4ec-fea9744b3563" providerId="ADAL" clId="{2549945D-8DF6-41A1-8858-D690B87593E4}" dt="2025-02-14T15:50:31.133" v="296" actId="478"/>
            <ac:spMkLst>
              <pc:docMk/>
              <pc:sldMasterMk cId="3515892240" sldId="2147483658"/>
              <pc:sldLayoutMk cId="1447829211" sldId="2147483675"/>
              <ac:spMk id="4" creationId="{43FD86DC-D2BD-AECC-1A0A-3CE74BEE57C9}"/>
            </ac:spMkLst>
          </pc:spChg>
          <pc:spChg chg="add mod">
            <ac:chgData name="Jenny Díaz Ramírez" userId="df7d83af-54c1-43f9-a4ec-fea9744b3563" providerId="ADAL" clId="{2549945D-8DF6-41A1-8858-D690B87593E4}" dt="2025-02-14T15:50:32.308" v="297"/>
            <ac:spMkLst>
              <pc:docMk/>
              <pc:sldMasterMk cId="3515892240" sldId="2147483658"/>
              <pc:sldLayoutMk cId="1447829211" sldId="2147483675"/>
              <ac:spMk id="5" creationId="{F34390CD-11AA-B053-5F3A-C47944C25B84}"/>
            </ac:spMkLst>
          </pc:spChg>
          <pc:spChg chg="add mod">
            <ac:chgData name="Jenny Díaz Ramírez" userId="df7d83af-54c1-43f9-a4ec-fea9744b3563" providerId="ADAL" clId="{2549945D-8DF6-41A1-8858-D690B87593E4}" dt="2025-02-14T15:50:32.308" v="297"/>
            <ac:spMkLst>
              <pc:docMk/>
              <pc:sldMasterMk cId="3515892240" sldId="2147483658"/>
              <pc:sldLayoutMk cId="1447829211" sldId="2147483675"/>
              <ac:spMk id="6" creationId="{6EEBD7C0-BCD8-46C9-407C-6C45E8297597}"/>
            </ac:spMkLst>
          </pc:spChg>
        </pc:sldLayoutChg>
        <pc:sldLayoutChg chg="addSp delSp modSp mod">
          <pc:chgData name="Jenny Díaz Ramírez" userId="df7d83af-54c1-43f9-a4ec-fea9744b3563" providerId="ADAL" clId="{2549945D-8DF6-41A1-8858-D690B87593E4}" dt="2025-02-14T15:50:13.616" v="290"/>
          <pc:sldLayoutMkLst>
            <pc:docMk/>
            <pc:sldMasterMk cId="3515892240" sldId="2147483658"/>
            <pc:sldLayoutMk cId="996362460" sldId="2147483676"/>
          </pc:sldLayoutMkLst>
          <pc:spChg chg="del">
            <ac:chgData name="Jenny Díaz Ramírez" userId="df7d83af-54c1-43f9-a4ec-fea9744b3563" providerId="ADAL" clId="{2549945D-8DF6-41A1-8858-D690B87593E4}" dt="2025-02-14T15:50:12.806" v="289" actId="478"/>
            <ac:spMkLst>
              <pc:docMk/>
              <pc:sldMasterMk cId="3515892240" sldId="2147483658"/>
              <pc:sldLayoutMk cId="996362460" sldId="2147483676"/>
              <ac:spMk id="2" creationId="{8ED89364-B1CB-4E72-A6BB-95A34B50661C}"/>
            </ac:spMkLst>
          </pc:spChg>
          <pc:spChg chg="del">
            <ac:chgData name="Jenny Díaz Ramírez" userId="df7d83af-54c1-43f9-a4ec-fea9744b3563" providerId="ADAL" clId="{2549945D-8DF6-41A1-8858-D690B87593E4}" dt="2025-02-14T15:50:12.806" v="289" actId="478"/>
            <ac:spMkLst>
              <pc:docMk/>
              <pc:sldMasterMk cId="3515892240" sldId="2147483658"/>
              <pc:sldLayoutMk cId="996362460" sldId="2147483676"/>
              <ac:spMk id="3" creationId="{8E09328F-B310-4BF3-883E-BA9A39676AF2}"/>
            </ac:spMkLst>
          </pc:spChg>
          <pc:spChg chg="del">
            <ac:chgData name="Jenny Díaz Ramírez" userId="df7d83af-54c1-43f9-a4ec-fea9744b3563" providerId="ADAL" clId="{2549945D-8DF6-41A1-8858-D690B87593E4}" dt="2025-02-14T15:50:12.806" v="289" actId="478"/>
            <ac:spMkLst>
              <pc:docMk/>
              <pc:sldMasterMk cId="3515892240" sldId="2147483658"/>
              <pc:sldLayoutMk cId="996362460" sldId="2147483676"/>
              <ac:spMk id="4" creationId="{04192EF2-9336-43EF-A365-1F54000F7DE9}"/>
            </ac:spMkLst>
          </pc:spChg>
          <pc:spChg chg="add mod">
            <ac:chgData name="Jenny Díaz Ramírez" userId="df7d83af-54c1-43f9-a4ec-fea9744b3563" providerId="ADAL" clId="{2549945D-8DF6-41A1-8858-D690B87593E4}" dt="2025-02-14T15:50:13.616" v="290"/>
            <ac:spMkLst>
              <pc:docMk/>
              <pc:sldMasterMk cId="3515892240" sldId="2147483658"/>
              <pc:sldLayoutMk cId="996362460" sldId="2147483676"/>
              <ac:spMk id="5" creationId="{BDF7B2EE-786F-E907-EFD5-582EB13C199B}"/>
            </ac:spMkLst>
          </pc:spChg>
          <pc:spChg chg="add mod">
            <ac:chgData name="Jenny Díaz Ramírez" userId="df7d83af-54c1-43f9-a4ec-fea9744b3563" providerId="ADAL" clId="{2549945D-8DF6-41A1-8858-D690B87593E4}" dt="2025-02-14T15:50:13.616" v="290"/>
            <ac:spMkLst>
              <pc:docMk/>
              <pc:sldMasterMk cId="3515892240" sldId="2147483658"/>
              <pc:sldLayoutMk cId="996362460" sldId="2147483676"/>
              <ac:spMk id="6" creationId="{C6248AAC-DA5F-10C9-7A15-CD65DE34A3AD}"/>
            </ac:spMkLst>
          </pc:spChg>
        </pc:sldLayoutChg>
        <pc:sldLayoutChg chg="addSp delSp modSp mod">
          <pc:chgData name="Jenny Díaz Ramírez" userId="df7d83af-54c1-43f9-a4ec-fea9744b3563" providerId="ADAL" clId="{2549945D-8DF6-41A1-8858-D690B87593E4}" dt="2025-02-14T15:50:06.918" v="288"/>
          <pc:sldLayoutMkLst>
            <pc:docMk/>
            <pc:sldMasterMk cId="3515892240" sldId="2147483658"/>
            <pc:sldLayoutMk cId="2550425395" sldId="2147483685"/>
          </pc:sldLayoutMkLst>
          <pc:spChg chg="del">
            <ac:chgData name="Jenny Díaz Ramírez" userId="df7d83af-54c1-43f9-a4ec-fea9744b3563" providerId="ADAL" clId="{2549945D-8DF6-41A1-8858-D690B87593E4}" dt="2025-02-14T15:50:05.960" v="287" actId="478"/>
            <ac:spMkLst>
              <pc:docMk/>
              <pc:sldMasterMk cId="3515892240" sldId="2147483658"/>
              <pc:sldLayoutMk cId="2550425395" sldId="2147483685"/>
              <ac:spMk id="2" creationId="{4914D182-A7DD-4F7B-B207-262854316EDA}"/>
            </ac:spMkLst>
          </pc:spChg>
          <pc:spChg chg="del">
            <ac:chgData name="Jenny Díaz Ramírez" userId="df7d83af-54c1-43f9-a4ec-fea9744b3563" providerId="ADAL" clId="{2549945D-8DF6-41A1-8858-D690B87593E4}" dt="2025-02-14T15:50:05.960" v="287" actId="478"/>
            <ac:spMkLst>
              <pc:docMk/>
              <pc:sldMasterMk cId="3515892240" sldId="2147483658"/>
              <pc:sldLayoutMk cId="2550425395" sldId="2147483685"/>
              <ac:spMk id="3" creationId="{10B29252-5D0B-4B9D-9FBD-8EC0929FE096}"/>
            </ac:spMkLst>
          </pc:spChg>
          <pc:spChg chg="del">
            <ac:chgData name="Jenny Díaz Ramírez" userId="df7d83af-54c1-43f9-a4ec-fea9744b3563" providerId="ADAL" clId="{2549945D-8DF6-41A1-8858-D690B87593E4}" dt="2025-02-14T15:50:05.960" v="287" actId="478"/>
            <ac:spMkLst>
              <pc:docMk/>
              <pc:sldMasterMk cId="3515892240" sldId="2147483658"/>
              <pc:sldLayoutMk cId="2550425395" sldId="2147483685"/>
              <ac:spMk id="4" creationId="{5BB4FEF6-E217-4110-BBF5-C4B77ADC8457}"/>
            </ac:spMkLst>
          </pc:spChg>
          <pc:spChg chg="add mod">
            <ac:chgData name="Jenny Díaz Ramírez" userId="df7d83af-54c1-43f9-a4ec-fea9744b3563" providerId="ADAL" clId="{2549945D-8DF6-41A1-8858-D690B87593E4}" dt="2025-02-14T15:50:06.918" v="288"/>
            <ac:spMkLst>
              <pc:docMk/>
              <pc:sldMasterMk cId="3515892240" sldId="2147483658"/>
              <pc:sldLayoutMk cId="2550425395" sldId="2147483685"/>
              <ac:spMk id="5" creationId="{F4423CBA-60BC-F0E1-6FC0-98DF27C18881}"/>
            </ac:spMkLst>
          </pc:spChg>
          <pc:spChg chg="add mod">
            <ac:chgData name="Jenny Díaz Ramírez" userId="df7d83af-54c1-43f9-a4ec-fea9744b3563" providerId="ADAL" clId="{2549945D-8DF6-41A1-8858-D690B87593E4}" dt="2025-02-14T15:50:06.918" v="288"/>
            <ac:spMkLst>
              <pc:docMk/>
              <pc:sldMasterMk cId="3515892240" sldId="2147483658"/>
              <pc:sldLayoutMk cId="2550425395" sldId="2147483685"/>
              <ac:spMk id="6" creationId="{E883D0CF-4BA8-FB4E-F28C-CF38112B2FEB}"/>
            </ac:spMkLst>
          </pc:spChg>
        </pc:sldLayoutChg>
        <pc:sldLayoutChg chg="delSp mod">
          <pc:chgData name="Jenny Díaz Ramírez" userId="df7d83af-54c1-43f9-a4ec-fea9744b3563" providerId="ADAL" clId="{2549945D-8DF6-41A1-8858-D690B87593E4}" dt="2025-02-14T15:47:13.810" v="254" actId="478"/>
          <pc:sldLayoutMkLst>
            <pc:docMk/>
            <pc:sldMasterMk cId="3515892240" sldId="2147483658"/>
            <pc:sldLayoutMk cId="4227948718" sldId="2147483688"/>
          </pc:sldLayoutMkLst>
          <pc:spChg chg="del">
            <ac:chgData name="Jenny Díaz Ramírez" userId="df7d83af-54c1-43f9-a4ec-fea9744b3563" providerId="ADAL" clId="{2549945D-8DF6-41A1-8858-D690B87593E4}" dt="2025-02-14T15:47:13.810" v="254" actId="478"/>
            <ac:spMkLst>
              <pc:docMk/>
              <pc:sldMasterMk cId="3515892240" sldId="2147483658"/>
              <pc:sldLayoutMk cId="4227948718" sldId="2147483688"/>
              <ac:spMk id="2" creationId="{F0FA07F3-F8E4-4505-85EC-22734AC68792}"/>
            </ac:spMkLst>
          </pc:spChg>
        </pc:sldLayoutChg>
        <pc:sldLayoutChg chg="del">
          <pc:chgData name="Jenny Díaz Ramírez" userId="df7d83af-54c1-43f9-a4ec-fea9744b3563" providerId="ADAL" clId="{2549945D-8DF6-41A1-8858-D690B87593E4}" dt="2025-02-14T15:23:05.155" v="106" actId="47"/>
          <pc:sldLayoutMkLst>
            <pc:docMk/>
            <pc:sldMasterMk cId="3515892240" sldId="2147483658"/>
            <pc:sldLayoutMk cId="161733636" sldId="2147483696"/>
          </pc:sldLayoutMkLst>
        </pc:sldLayoutChg>
        <pc:sldLayoutChg chg="del">
          <pc:chgData name="Jenny Díaz Ramírez" userId="df7d83af-54c1-43f9-a4ec-fea9744b3563" providerId="ADAL" clId="{2549945D-8DF6-41A1-8858-D690B87593E4}" dt="2025-02-14T16:22:04.499" v="591" actId="47"/>
          <pc:sldLayoutMkLst>
            <pc:docMk/>
            <pc:sldMasterMk cId="3515892240" sldId="2147483658"/>
            <pc:sldLayoutMk cId="4161254587" sldId="2147483697"/>
          </pc:sldLayoutMkLst>
        </pc:sldLayoutChg>
        <pc:sldLayoutChg chg="addSp delSp modSp mod">
          <pc:chgData name="Jenny Díaz Ramírez" userId="df7d83af-54c1-43f9-a4ec-fea9744b3563" providerId="ADAL" clId="{2549945D-8DF6-41A1-8858-D690B87593E4}" dt="2025-02-14T15:50:27.321" v="295"/>
          <pc:sldLayoutMkLst>
            <pc:docMk/>
            <pc:sldMasterMk cId="3515892240" sldId="2147483658"/>
            <pc:sldLayoutMk cId="779080894" sldId="2147483698"/>
          </pc:sldLayoutMkLst>
          <pc:spChg chg="del">
            <ac:chgData name="Jenny Díaz Ramírez" userId="df7d83af-54c1-43f9-a4ec-fea9744b3563" providerId="ADAL" clId="{2549945D-8DF6-41A1-8858-D690B87593E4}" dt="2025-02-14T15:46:45.755" v="247" actId="478"/>
            <ac:spMkLst>
              <pc:docMk/>
              <pc:sldMasterMk cId="3515892240" sldId="2147483658"/>
              <pc:sldLayoutMk cId="779080894" sldId="2147483698"/>
              <ac:spMk id="2" creationId="{8BB8B4FD-EE11-A5E2-8662-629979C3BD27}"/>
            </ac:spMkLst>
          </pc:spChg>
          <pc:spChg chg="del">
            <ac:chgData name="Jenny Díaz Ramírez" userId="df7d83af-54c1-43f9-a4ec-fea9744b3563" providerId="ADAL" clId="{2549945D-8DF6-41A1-8858-D690B87593E4}" dt="2025-02-14T15:46:45.755" v="247" actId="478"/>
            <ac:spMkLst>
              <pc:docMk/>
              <pc:sldMasterMk cId="3515892240" sldId="2147483658"/>
              <pc:sldLayoutMk cId="779080894" sldId="2147483698"/>
              <ac:spMk id="3" creationId="{9CFD7E6B-8BA7-35DB-BE61-5DF2483E56D9}"/>
            </ac:spMkLst>
          </pc:spChg>
          <pc:spChg chg="del">
            <ac:chgData name="Jenny Díaz Ramírez" userId="df7d83af-54c1-43f9-a4ec-fea9744b3563" providerId="ADAL" clId="{2549945D-8DF6-41A1-8858-D690B87593E4}" dt="2025-02-14T15:46:45.755" v="247" actId="478"/>
            <ac:spMkLst>
              <pc:docMk/>
              <pc:sldMasterMk cId="3515892240" sldId="2147483658"/>
              <pc:sldLayoutMk cId="779080894" sldId="2147483698"/>
              <ac:spMk id="4" creationId="{43FD86DC-D2BD-AECC-1A0A-3CE74BEE57C9}"/>
            </ac:spMkLst>
          </pc:spChg>
          <pc:spChg chg="add del mod">
            <ac:chgData name="Jenny Díaz Ramírez" userId="df7d83af-54c1-43f9-a4ec-fea9744b3563" providerId="ADAL" clId="{2549945D-8DF6-41A1-8858-D690B87593E4}" dt="2025-02-14T15:47:00.947" v="252" actId="478"/>
            <ac:spMkLst>
              <pc:docMk/>
              <pc:sldMasterMk cId="3515892240" sldId="2147483658"/>
              <pc:sldLayoutMk cId="779080894" sldId="2147483698"/>
              <ac:spMk id="5" creationId="{09867140-17FB-C526-580B-B75E6EC2DC28}"/>
            </ac:spMkLst>
          </pc:spChg>
          <pc:spChg chg="add del mod">
            <ac:chgData name="Jenny Díaz Ramírez" userId="df7d83af-54c1-43f9-a4ec-fea9744b3563" providerId="ADAL" clId="{2549945D-8DF6-41A1-8858-D690B87593E4}" dt="2025-02-14T15:50:26.518" v="294" actId="478"/>
            <ac:spMkLst>
              <pc:docMk/>
              <pc:sldMasterMk cId="3515892240" sldId="2147483658"/>
              <pc:sldLayoutMk cId="779080894" sldId="2147483698"/>
              <ac:spMk id="6" creationId="{A86540AC-D537-0EB9-3F3D-0FDBAEBB3DD5}"/>
            </ac:spMkLst>
          </pc:spChg>
          <pc:spChg chg="add del mod">
            <ac:chgData name="Jenny Díaz Ramírez" userId="df7d83af-54c1-43f9-a4ec-fea9744b3563" providerId="ADAL" clId="{2549945D-8DF6-41A1-8858-D690B87593E4}" dt="2025-02-14T15:50:26.518" v="294" actId="478"/>
            <ac:spMkLst>
              <pc:docMk/>
              <pc:sldMasterMk cId="3515892240" sldId="2147483658"/>
              <pc:sldLayoutMk cId="779080894" sldId="2147483698"/>
              <ac:spMk id="7" creationId="{71FCDAAB-2801-C10E-F3B8-86E7C2EDA2E6}"/>
            </ac:spMkLst>
          </pc:spChg>
          <pc:spChg chg="add mod">
            <ac:chgData name="Jenny Díaz Ramírez" userId="df7d83af-54c1-43f9-a4ec-fea9744b3563" providerId="ADAL" clId="{2549945D-8DF6-41A1-8858-D690B87593E4}" dt="2025-02-14T15:50:23.813" v="293"/>
            <ac:spMkLst>
              <pc:docMk/>
              <pc:sldMasterMk cId="3515892240" sldId="2147483658"/>
              <pc:sldLayoutMk cId="779080894" sldId="2147483698"/>
              <ac:spMk id="8" creationId="{A880CBC4-14D8-5977-1BA3-1660FB3C5703}"/>
            </ac:spMkLst>
          </pc:spChg>
          <pc:spChg chg="add mod">
            <ac:chgData name="Jenny Díaz Ramírez" userId="df7d83af-54c1-43f9-a4ec-fea9744b3563" providerId="ADAL" clId="{2549945D-8DF6-41A1-8858-D690B87593E4}" dt="2025-02-14T15:50:23.813" v="293"/>
            <ac:spMkLst>
              <pc:docMk/>
              <pc:sldMasterMk cId="3515892240" sldId="2147483658"/>
              <pc:sldLayoutMk cId="779080894" sldId="2147483698"/>
              <ac:spMk id="10" creationId="{9BB2177E-7DD3-CC49-77E2-575E1BEFF280}"/>
            </ac:spMkLst>
          </pc:spChg>
          <pc:spChg chg="add mod">
            <ac:chgData name="Jenny Díaz Ramírez" userId="df7d83af-54c1-43f9-a4ec-fea9744b3563" providerId="ADAL" clId="{2549945D-8DF6-41A1-8858-D690B87593E4}" dt="2025-02-14T15:50:27.321" v="295"/>
            <ac:spMkLst>
              <pc:docMk/>
              <pc:sldMasterMk cId="3515892240" sldId="2147483658"/>
              <pc:sldLayoutMk cId="779080894" sldId="2147483698"/>
              <ac:spMk id="11" creationId="{4D66F8C4-4D06-EE7C-A8CF-87A023986F0A}"/>
            </ac:spMkLst>
          </pc:spChg>
          <pc:spChg chg="add mod">
            <ac:chgData name="Jenny Díaz Ramírez" userId="df7d83af-54c1-43f9-a4ec-fea9744b3563" providerId="ADAL" clId="{2549945D-8DF6-41A1-8858-D690B87593E4}" dt="2025-02-14T15:50:27.321" v="295"/>
            <ac:spMkLst>
              <pc:docMk/>
              <pc:sldMasterMk cId="3515892240" sldId="2147483658"/>
              <pc:sldLayoutMk cId="779080894" sldId="2147483698"/>
              <ac:spMk id="12" creationId="{86FBA71A-4FA6-4C10-619A-AEE1EE44EDD4}"/>
            </ac:spMkLst>
          </pc:spChg>
        </pc:sldLayoutChg>
        <pc:sldLayoutChg chg="delSp modSp mod">
          <pc:chgData name="Jenny Díaz Ramírez" userId="df7d83af-54c1-43f9-a4ec-fea9744b3563" providerId="ADAL" clId="{2549945D-8DF6-41A1-8858-D690B87593E4}" dt="2025-02-14T15:47:26.904" v="256" actId="478"/>
          <pc:sldLayoutMkLst>
            <pc:docMk/>
            <pc:sldMasterMk cId="3515892240" sldId="2147483658"/>
            <pc:sldLayoutMk cId="2574984373" sldId="2147483701"/>
          </pc:sldLayoutMkLst>
          <pc:spChg chg="del mod">
            <ac:chgData name="Jenny Díaz Ramírez" userId="df7d83af-54c1-43f9-a4ec-fea9744b3563" providerId="ADAL" clId="{2549945D-8DF6-41A1-8858-D690B87593E4}" dt="2025-02-14T15:47:26.904" v="256" actId="478"/>
            <ac:spMkLst>
              <pc:docMk/>
              <pc:sldMasterMk cId="3515892240" sldId="2147483658"/>
              <pc:sldLayoutMk cId="2574984373" sldId="2147483701"/>
              <ac:spMk id="3" creationId="{9CAF00A3-1058-4FA9-A985-03711701054C}"/>
            </ac:spMkLst>
          </pc:spChg>
          <pc:spChg chg="mod">
            <ac:chgData name="Jenny Díaz Ramírez" userId="df7d83af-54c1-43f9-a4ec-fea9744b3563" providerId="ADAL" clId="{2549945D-8DF6-41A1-8858-D690B87593E4}" dt="2025-02-14T15:47:23.649" v="255" actId="1076"/>
            <ac:spMkLst>
              <pc:docMk/>
              <pc:sldMasterMk cId="3515892240" sldId="2147483658"/>
              <pc:sldLayoutMk cId="2574984373" sldId="2147483701"/>
              <ac:spMk id="4" creationId="{A00F60BE-20E1-40C5-85E7-AEAABD0C0DE6}"/>
            </ac:spMkLst>
          </pc:spChg>
          <pc:spChg chg="mod">
            <ac:chgData name="Jenny Díaz Ramírez" userId="df7d83af-54c1-43f9-a4ec-fea9744b3563" providerId="ADAL" clId="{2549945D-8DF6-41A1-8858-D690B87593E4}" dt="2025-02-14T15:39:38.450" v="194" actId="1076"/>
            <ac:spMkLst>
              <pc:docMk/>
              <pc:sldMasterMk cId="3515892240" sldId="2147483658"/>
              <pc:sldLayoutMk cId="2574984373" sldId="2147483701"/>
              <ac:spMk id="5" creationId="{05DC939B-94C9-4FF9-B0C8-1149DEFA6CF8}"/>
            </ac:spMkLst>
          </pc:spChg>
        </pc:sldLayoutChg>
        <pc:sldLayoutChg chg="del">
          <pc:chgData name="Jenny Díaz Ramírez" userId="df7d83af-54c1-43f9-a4ec-fea9744b3563" providerId="ADAL" clId="{2549945D-8DF6-41A1-8858-D690B87593E4}" dt="2025-02-14T15:57:22.326" v="394" actId="47"/>
          <pc:sldLayoutMkLst>
            <pc:docMk/>
            <pc:sldMasterMk cId="3515892240" sldId="2147483658"/>
            <pc:sldLayoutMk cId="467893411" sldId="2147483702"/>
          </pc:sldLayoutMkLst>
        </pc:sldLayoutChg>
        <pc:sldLayoutChg chg="addSp delSp modSp mod">
          <pc:chgData name="Jenny Díaz Ramírez" userId="df7d83af-54c1-43f9-a4ec-fea9744b3563" providerId="ADAL" clId="{2549945D-8DF6-41A1-8858-D690B87593E4}" dt="2025-02-14T15:50:17.381" v="291"/>
          <pc:sldLayoutMkLst>
            <pc:docMk/>
            <pc:sldMasterMk cId="3515892240" sldId="2147483658"/>
            <pc:sldLayoutMk cId="2471712687" sldId="2147483703"/>
          </pc:sldLayoutMkLst>
          <pc:spChg chg="del">
            <ac:chgData name="Jenny Díaz Ramírez" userId="df7d83af-54c1-43f9-a4ec-fea9744b3563" providerId="ADAL" clId="{2549945D-8DF6-41A1-8858-D690B87593E4}" dt="2025-02-14T15:46:53.326" v="249" actId="478"/>
            <ac:spMkLst>
              <pc:docMk/>
              <pc:sldMasterMk cId="3515892240" sldId="2147483658"/>
              <pc:sldLayoutMk cId="2471712687" sldId="2147483703"/>
              <ac:spMk id="2" creationId="{8BB8B4FD-EE11-A5E2-8662-629979C3BD27}"/>
            </ac:spMkLst>
          </pc:spChg>
          <pc:spChg chg="del">
            <ac:chgData name="Jenny Díaz Ramírez" userId="df7d83af-54c1-43f9-a4ec-fea9744b3563" providerId="ADAL" clId="{2549945D-8DF6-41A1-8858-D690B87593E4}" dt="2025-02-14T15:46:53.326" v="249" actId="478"/>
            <ac:spMkLst>
              <pc:docMk/>
              <pc:sldMasterMk cId="3515892240" sldId="2147483658"/>
              <pc:sldLayoutMk cId="2471712687" sldId="2147483703"/>
              <ac:spMk id="3" creationId="{9CFD7E6B-8BA7-35DB-BE61-5DF2483E56D9}"/>
            </ac:spMkLst>
          </pc:spChg>
          <pc:spChg chg="del">
            <ac:chgData name="Jenny Díaz Ramírez" userId="df7d83af-54c1-43f9-a4ec-fea9744b3563" providerId="ADAL" clId="{2549945D-8DF6-41A1-8858-D690B87593E4}" dt="2025-02-14T15:46:53.326" v="249" actId="478"/>
            <ac:spMkLst>
              <pc:docMk/>
              <pc:sldMasterMk cId="3515892240" sldId="2147483658"/>
              <pc:sldLayoutMk cId="2471712687" sldId="2147483703"/>
              <ac:spMk id="4" creationId="{43FD86DC-D2BD-AECC-1A0A-3CE74BEE57C9}"/>
            </ac:spMkLst>
          </pc:spChg>
          <pc:spChg chg="add mod">
            <ac:chgData name="Jenny Díaz Ramírez" userId="df7d83af-54c1-43f9-a4ec-fea9744b3563" providerId="ADAL" clId="{2549945D-8DF6-41A1-8858-D690B87593E4}" dt="2025-02-14T15:44:21.753" v="225" actId="14100"/>
            <ac:spMkLst>
              <pc:docMk/>
              <pc:sldMasterMk cId="3515892240" sldId="2147483658"/>
              <pc:sldLayoutMk cId="2471712687" sldId="2147483703"/>
              <ac:spMk id="5" creationId="{C58E16C5-2ED0-051D-65FD-0D42ECD0AF71}"/>
            </ac:spMkLst>
          </pc:spChg>
          <pc:spChg chg="add mod">
            <ac:chgData name="Jenny Díaz Ramírez" userId="df7d83af-54c1-43f9-a4ec-fea9744b3563" providerId="ADAL" clId="{2549945D-8DF6-41A1-8858-D690B87593E4}" dt="2025-02-14T15:44:37.011" v="229" actId="14100"/>
            <ac:spMkLst>
              <pc:docMk/>
              <pc:sldMasterMk cId="3515892240" sldId="2147483658"/>
              <pc:sldLayoutMk cId="2471712687" sldId="2147483703"/>
              <ac:spMk id="6" creationId="{6FE50389-9E3B-8E81-AE9C-AE0542BF51E1}"/>
            </ac:spMkLst>
          </pc:spChg>
          <pc:spChg chg="add del mod">
            <ac:chgData name="Jenny Díaz Ramírez" userId="df7d83af-54c1-43f9-a4ec-fea9744b3563" providerId="ADAL" clId="{2549945D-8DF6-41A1-8858-D690B87593E4}" dt="2025-02-14T15:46:58.018" v="251" actId="478"/>
            <ac:spMkLst>
              <pc:docMk/>
              <pc:sldMasterMk cId="3515892240" sldId="2147483658"/>
              <pc:sldLayoutMk cId="2471712687" sldId="2147483703"/>
              <ac:spMk id="7" creationId="{9351FE19-BCB5-7003-78B4-503EAD441564}"/>
            </ac:spMkLst>
          </pc:spChg>
          <pc:spChg chg="add del mod">
            <ac:chgData name="Jenny Díaz Ramírez" userId="df7d83af-54c1-43f9-a4ec-fea9744b3563" providerId="ADAL" clId="{2549945D-8DF6-41A1-8858-D690B87593E4}" dt="2025-02-14T15:46:58.018" v="251" actId="478"/>
            <ac:spMkLst>
              <pc:docMk/>
              <pc:sldMasterMk cId="3515892240" sldId="2147483658"/>
              <pc:sldLayoutMk cId="2471712687" sldId="2147483703"/>
              <ac:spMk id="8" creationId="{CC55E1BB-E80E-DBF4-3820-E67264C87006}"/>
            </ac:spMkLst>
          </pc:spChg>
          <pc:spChg chg="mod">
            <ac:chgData name="Jenny Díaz Ramírez" userId="df7d83af-54c1-43f9-a4ec-fea9744b3563" providerId="ADAL" clId="{2549945D-8DF6-41A1-8858-D690B87593E4}" dt="2025-02-14T15:48:56.397" v="280" actId="1076"/>
            <ac:spMkLst>
              <pc:docMk/>
              <pc:sldMasterMk cId="3515892240" sldId="2147483658"/>
              <pc:sldLayoutMk cId="2471712687" sldId="2147483703"/>
              <ac:spMk id="9" creationId="{A5C37098-CEB2-1E45-989B-3DD92F3B1A30}"/>
            </ac:spMkLst>
          </pc:spChg>
          <pc:spChg chg="add del mod">
            <ac:chgData name="Jenny Díaz Ramírez" userId="df7d83af-54c1-43f9-a4ec-fea9744b3563" providerId="ADAL" clId="{2549945D-8DF6-41A1-8858-D690B87593E4}" dt="2025-02-14T15:46:58.018" v="251" actId="478"/>
            <ac:spMkLst>
              <pc:docMk/>
              <pc:sldMasterMk cId="3515892240" sldId="2147483658"/>
              <pc:sldLayoutMk cId="2471712687" sldId="2147483703"/>
              <ac:spMk id="10" creationId="{2690F3DB-759B-7C88-8F23-71795E1A8CE2}"/>
            </ac:spMkLst>
          </pc:spChg>
          <pc:spChg chg="add mod">
            <ac:chgData name="Jenny Díaz Ramírez" userId="df7d83af-54c1-43f9-a4ec-fea9744b3563" providerId="ADAL" clId="{2549945D-8DF6-41A1-8858-D690B87593E4}" dt="2025-02-14T15:50:17.381" v="291"/>
            <ac:spMkLst>
              <pc:docMk/>
              <pc:sldMasterMk cId="3515892240" sldId="2147483658"/>
              <pc:sldLayoutMk cId="2471712687" sldId="2147483703"/>
              <ac:spMk id="11" creationId="{9D32D529-5696-22E8-2AD0-7F78240EB813}"/>
            </ac:spMkLst>
          </pc:spChg>
          <pc:spChg chg="add mod">
            <ac:chgData name="Jenny Díaz Ramírez" userId="df7d83af-54c1-43f9-a4ec-fea9744b3563" providerId="ADAL" clId="{2549945D-8DF6-41A1-8858-D690B87593E4}" dt="2025-02-14T15:50:17.381" v="291"/>
            <ac:spMkLst>
              <pc:docMk/>
              <pc:sldMasterMk cId="3515892240" sldId="2147483658"/>
              <pc:sldLayoutMk cId="2471712687" sldId="2147483703"/>
              <ac:spMk id="12" creationId="{8D4CD4EE-03EC-0E8A-8167-BC01271120BC}"/>
            </ac:spMkLst>
          </pc:spChg>
          <pc:grpChg chg="del">
            <ac:chgData name="Jenny Díaz Ramírez" userId="df7d83af-54c1-43f9-a4ec-fea9744b3563" providerId="ADAL" clId="{2549945D-8DF6-41A1-8858-D690B87593E4}" dt="2025-02-14T15:43:43.812" v="220" actId="478"/>
            <ac:grpSpMkLst>
              <pc:docMk/>
              <pc:sldMasterMk cId="3515892240" sldId="2147483658"/>
              <pc:sldLayoutMk cId="2471712687" sldId="2147483703"/>
              <ac:grpSpMk id="18" creationId="{6ACB4ADD-D9F4-984E-B29D-A2CF6D19E810}"/>
            </ac:grpSpMkLst>
          </pc:grpChg>
        </pc:sldLayoutChg>
        <pc:sldLayoutChg chg="delSp modSp mod">
          <pc:chgData name="Jenny Díaz Ramírez" userId="df7d83af-54c1-43f9-a4ec-fea9744b3563" providerId="ADAL" clId="{2549945D-8DF6-41A1-8858-D690B87593E4}" dt="2025-02-14T15:49:51.874" v="286" actId="1076"/>
          <pc:sldLayoutMkLst>
            <pc:docMk/>
            <pc:sldMasterMk cId="3515892240" sldId="2147483658"/>
            <pc:sldLayoutMk cId="3951904810" sldId="2147483704"/>
          </pc:sldLayoutMkLst>
          <pc:spChg chg="del mod">
            <ac:chgData name="Jenny Díaz Ramírez" userId="df7d83af-54c1-43f9-a4ec-fea9744b3563" providerId="ADAL" clId="{2549945D-8DF6-41A1-8858-D690B87593E4}" dt="2025-02-14T15:49:34.128" v="282" actId="478"/>
            <ac:spMkLst>
              <pc:docMk/>
              <pc:sldMasterMk cId="3515892240" sldId="2147483658"/>
              <pc:sldLayoutMk cId="3951904810" sldId="2147483704"/>
              <ac:spMk id="2" creationId="{4914D182-A7DD-4F7B-B207-262854316EDA}"/>
            </ac:spMkLst>
          </pc:spChg>
          <pc:spChg chg="mod">
            <ac:chgData name="Jenny Díaz Ramírez" userId="df7d83af-54c1-43f9-a4ec-fea9744b3563" providerId="ADAL" clId="{2549945D-8DF6-41A1-8858-D690B87593E4}" dt="2025-02-14T15:49:51.874" v="286" actId="1076"/>
            <ac:spMkLst>
              <pc:docMk/>
              <pc:sldMasterMk cId="3515892240" sldId="2147483658"/>
              <pc:sldLayoutMk cId="3951904810" sldId="2147483704"/>
              <ac:spMk id="3" creationId="{10B29252-5D0B-4B9D-9FBD-8EC0929FE096}"/>
            </ac:spMkLst>
          </pc:spChg>
          <pc:spChg chg="mod">
            <ac:chgData name="Jenny Díaz Ramírez" userId="df7d83af-54c1-43f9-a4ec-fea9744b3563" providerId="ADAL" clId="{2549945D-8DF6-41A1-8858-D690B87593E4}" dt="2025-02-14T15:49:44.510" v="283" actId="1076"/>
            <ac:spMkLst>
              <pc:docMk/>
              <pc:sldMasterMk cId="3515892240" sldId="2147483658"/>
              <pc:sldLayoutMk cId="3951904810" sldId="2147483704"/>
              <ac:spMk id="4" creationId="{5BB4FEF6-E217-4110-BBF5-C4B77ADC8457}"/>
            </ac:spMkLst>
          </pc:spChg>
          <pc:spChg chg="mod">
            <ac:chgData name="Jenny Díaz Ramírez" userId="df7d83af-54c1-43f9-a4ec-fea9744b3563" providerId="ADAL" clId="{2549945D-8DF6-41A1-8858-D690B87593E4}" dt="2025-02-14T15:45:28.404" v="237" actId="14100"/>
            <ac:spMkLst>
              <pc:docMk/>
              <pc:sldMasterMk cId="3515892240" sldId="2147483658"/>
              <pc:sldLayoutMk cId="3951904810" sldId="2147483704"/>
              <ac:spMk id="23" creationId="{A6147D10-E7D7-8F40-AF69-726398729333}"/>
            </ac:spMkLst>
          </pc:spChg>
          <pc:spChg chg="del">
            <ac:chgData name="Jenny Díaz Ramírez" userId="df7d83af-54c1-43f9-a4ec-fea9744b3563" providerId="ADAL" clId="{2549945D-8DF6-41A1-8858-D690B87593E4}" dt="2025-02-14T15:45:20.628" v="235" actId="478"/>
            <ac:spMkLst>
              <pc:docMk/>
              <pc:sldMasterMk cId="3515892240" sldId="2147483658"/>
              <pc:sldLayoutMk cId="3951904810" sldId="2147483704"/>
              <ac:spMk id="25" creationId="{3A0EE708-F36B-444B-9A8B-D48D69535E45}"/>
            </ac:spMkLst>
          </pc:spChg>
          <pc:spChg chg="mod">
            <ac:chgData name="Jenny Díaz Ramírez" userId="df7d83af-54c1-43f9-a4ec-fea9744b3563" providerId="ADAL" clId="{2549945D-8DF6-41A1-8858-D690B87593E4}" dt="2025-02-14T15:45:28.404" v="237" actId="14100"/>
            <ac:spMkLst>
              <pc:docMk/>
              <pc:sldMasterMk cId="3515892240" sldId="2147483658"/>
              <pc:sldLayoutMk cId="3951904810" sldId="2147483704"/>
              <ac:spMk id="27" creationId="{E81957B7-CEA6-A446-A203-471CF9A57FFD}"/>
            </ac:spMkLst>
          </pc:spChg>
          <pc:spChg chg="del">
            <ac:chgData name="Jenny Díaz Ramírez" userId="df7d83af-54c1-43f9-a4ec-fea9744b3563" providerId="ADAL" clId="{2549945D-8DF6-41A1-8858-D690B87593E4}" dt="2025-02-14T15:45:22.089" v="236" actId="478"/>
            <ac:spMkLst>
              <pc:docMk/>
              <pc:sldMasterMk cId="3515892240" sldId="2147483658"/>
              <pc:sldLayoutMk cId="3951904810" sldId="2147483704"/>
              <ac:spMk id="28" creationId="{E40D4044-0F7B-0647-BAB5-16B23EBD9ECD}"/>
            </ac:spMkLst>
          </pc:spChg>
          <pc:cxnChg chg="del">
            <ac:chgData name="Jenny Díaz Ramírez" userId="df7d83af-54c1-43f9-a4ec-fea9744b3563" providerId="ADAL" clId="{2549945D-8DF6-41A1-8858-D690B87593E4}" dt="2025-02-14T15:45:19.125" v="234" actId="478"/>
            <ac:cxnSpMkLst>
              <pc:docMk/>
              <pc:sldMasterMk cId="3515892240" sldId="2147483658"/>
              <pc:sldLayoutMk cId="3951904810" sldId="2147483704"/>
              <ac:cxnSpMk id="15" creationId="{ED51C063-0222-064B-8A2E-485FE9EAC10D}"/>
            </ac:cxnSpMkLst>
          </pc:cxn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C77603-E20C-4A1C-81B1-A515279D66E4}" type="doc">
      <dgm:prSet loTypeId="urn:microsoft.com/office/officeart/2008/layout/VerticalCurvedLis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7BA2EFF-8AFB-4375-9321-9AB47FDCA6AE}">
      <dgm:prSet phldrT="[Texto]"/>
      <dgm:spPr/>
      <dgm:t>
        <a:bodyPr/>
        <a:lstStyle/>
        <a:p>
          <a:r>
            <a:rPr lang="en-US" dirty="0" err="1">
              <a:solidFill>
                <a:schemeClr val="accent3"/>
              </a:solidFill>
            </a:rPr>
            <a:t>Aerolíneas</a:t>
          </a:r>
          <a:r>
            <a:rPr lang="en-US" dirty="0">
              <a:solidFill>
                <a:schemeClr val="accent3"/>
              </a:solidFill>
            </a:rPr>
            <a:t>: </a:t>
          </a:r>
          <a:r>
            <a:rPr lang="en-US" dirty="0" err="1">
              <a:solidFill>
                <a:schemeClr val="accent3"/>
              </a:solidFill>
            </a:rPr>
            <a:t>ruteo</a:t>
          </a:r>
          <a:r>
            <a:rPr lang="en-US" dirty="0">
              <a:solidFill>
                <a:schemeClr val="accent3"/>
              </a:solidFill>
            </a:rPr>
            <a:t> de </a:t>
          </a:r>
          <a:r>
            <a:rPr lang="en-US" dirty="0" err="1">
              <a:solidFill>
                <a:schemeClr val="accent3"/>
              </a:solidFill>
            </a:rPr>
            <a:t>aviones</a:t>
          </a:r>
          <a:r>
            <a:rPr lang="en-US" dirty="0">
              <a:solidFill>
                <a:schemeClr val="accent3"/>
              </a:solidFill>
            </a:rPr>
            <a:t> y </a:t>
          </a:r>
          <a:r>
            <a:rPr lang="en-US" dirty="0" err="1">
              <a:solidFill>
                <a:schemeClr val="accent3"/>
              </a:solidFill>
            </a:rPr>
            <a:t>programación</a:t>
          </a:r>
          <a:r>
            <a:rPr lang="en-US" dirty="0">
              <a:solidFill>
                <a:schemeClr val="accent3"/>
              </a:solidFill>
            </a:rPr>
            <a:t> de </a:t>
          </a:r>
          <a:r>
            <a:rPr lang="en-US" dirty="0" err="1">
              <a:solidFill>
                <a:schemeClr val="accent3"/>
              </a:solidFill>
            </a:rPr>
            <a:t>tripulación</a:t>
          </a:r>
          <a:endParaRPr lang="en-US" dirty="0">
            <a:solidFill>
              <a:schemeClr val="accent3"/>
            </a:solidFill>
          </a:endParaRPr>
        </a:p>
      </dgm:t>
    </dgm:pt>
    <dgm:pt modelId="{EDB7DB6C-0294-4463-9609-9D12AD43ACAA}" type="parTrans" cxnId="{F7E0BB0A-7879-495E-8020-55086A821812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3B65D32-71EF-4BD0-8485-CBAFBB713080}" type="sibTrans" cxnId="{F7E0BB0A-7879-495E-8020-55086A821812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31EBDC8-FCB1-4329-92BA-86BE401F4B7F}">
      <dgm:prSet/>
      <dgm:spPr/>
      <dgm:t>
        <a:bodyPr/>
        <a:lstStyle/>
        <a:p>
          <a:r>
            <a:rPr lang="en-US"/>
            <a:t>Programación del torneo de eliminatorias al mundial de futbol</a:t>
          </a:r>
          <a:endParaRPr lang="en-US" dirty="0"/>
        </a:p>
      </dgm:t>
    </dgm:pt>
    <dgm:pt modelId="{CA7BFD75-3638-46B0-B144-0737C77BB343}" type="parTrans" cxnId="{0C847FEE-8FA4-4EE0-BB51-DED3E744540A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42037D5-826E-46E5-AD19-6820AC556B6F}" type="sibTrans" cxnId="{0C847FEE-8FA4-4EE0-BB51-DED3E744540A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619201B-7000-42F7-BB8F-F0FDFD28C5E4}">
      <dgm:prSet/>
      <dgm:spPr/>
      <dgm:t>
        <a:bodyPr/>
        <a:lstStyle/>
        <a:p>
          <a:r>
            <a:rPr lang="en-US"/>
            <a:t>Programación de producción de polioles</a:t>
          </a:r>
          <a:endParaRPr lang="en-US" dirty="0"/>
        </a:p>
      </dgm:t>
    </dgm:pt>
    <dgm:pt modelId="{93641D91-FAD4-48E6-9C95-0DC951432FA7}" type="parTrans" cxnId="{8A7619EC-F80D-4D9C-B2F2-FB3D531E1316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ECFD16F-0FDD-4653-AC60-F675D39AE5F5}" type="sibTrans" cxnId="{8A7619EC-F80D-4D9C-B2F2-FB3D531E1316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EB8BE39-3D2B-4184-A9A8-2D8BB387E4C3}">
      <dgm:prSet/>
      <dgm:spPr/>
      <dgm:t>
        <a:bodyPr/>
        <a:lstStyle/>
        <a:p>
          <a:r>
            <a:rPr lang="en-US"/>
            <a:t>Determinación de tamaño de lote en comercializadora carnícola.</a:t>
          </a:r>
          <a:endParaRPr lang="en-US" dirty="0"/>
        </a:p>
      </dgm:t>
    </dgm:pt>
    <dgm:pt modelId="{8C9C58BC-18D4-4A9C-9A00-7430E3F7323E}" type="parTrans" cxnId="{A6C36138-CF88-4E55-AFF4-2D04A513BDF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E9D3DA6-0425-46FF-A22E-450C5425ADFC}" type="sibTrans" cxnId="{A6C36138-CF88-4E55-AFF4-2D04A513BDF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46E61BD-1FED-4420-B9B4-C02A7FDF1835}">
      <dgm:prSet/>
      <dgm:spPr/>
      <dgm:t>
        <a:bodyPr/>
        <a:lstStyle/>
        <a:p>
          <a:r>
            <a:rPr lang="en-US" dirty="0" err="1">
              <a:solidFill>
                <a:schemeClr val="accent3"/>
              </a:solidFill>
            </a:rPr>
            <a:t>Ruteo</a:t>
          </a:r>
          <a:r>
            <a:rPr lang="en-US" dirty="0">
              <a:solidFill>
                <a:schemeClr val="accent3"/>
              </a:solidFill>
            </a:rPr>
            <a:t> </a:t>
          </a:r>
          <a:r>
            <a:rPr lang="en-US" dirty="0" err="1">
              <a:solidFill>
                <a:schemeClr val="accent3"/>
              </a:solidFill>
            </a:rPr>
            <a:t>universitario</a:t>
          </a:r>
          <a:r>
            <a:rPr lang="en-US" dirty="0">
              <a:solidFill>
                <a:schemeClr val="accent3"/>
              </a:solidFill>
            </a:rPr>
            <a:t> UDEM</a:t>
          </a:r>
        </a:p>
      </dgm:t>
    </dgm:pt>
    <dgm:pt modelId="{2B61CA67-7FEB-444C-9DF1-8ACE89F55647}" type="parTrans" cxnId="{C4C86D64-FCB0-4518-AAD4-F7470EAAB64B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A3D30A3-DBE8-4DD2-BBD4-488AB377BAB0}" type="sibTrans" cxnId="{C4C86D64-FCB0-4518-AAD4-F7470EAAB64B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A3F2BE2-BFD2-4133-A18C-5629870E6910}" type="pres">
      <dgm:prSet presAssocID="{C7C77603-E20C-4A1C-81B1-A515279D66E4}" presName="Name0" presStyleCnt="0">
        <dgm:presLayoutVars>
          <dgm:chMax val="7"/>
          <dgm:chPref val="7"/>
          <dgm:dir/>
        </dgm:presLayoutVars>
      </dgm:prSet>
      <dgm:spPr/>
    </dgm:pt>
    <dgm:pt modelId="{7DEBF112-9E20-475B-BC26-439D65453609}" type="pres">
      <dgm:prSet presAssocID="{C7C77603-E20C-4A1C-81B1-A515279D66E4}" presName="Name1" presStyleCnt="0"/>
      <dgm:spPr/>
    </dgm:pt>
    <dgm:pt modelId="{29D29F8D-9551-4F5E-8A67-833BEAC95CA8}" type="pres">
      <dgm:prSet presAssocID="{C7C77603-E20C-4A1C-81B1-A515279D66E4}" presName="cycle" presStyleCnt="0"/>
      <dgm:spPr/>
    </dgm:pt>
    <dgm:pt modelId="{A2765FF3-003F-44B0-9455-281DF0E987ED}" type="pres">
      <dgm:prSet presAssocID="{C7C77603-E20C-4A1C-81B1-A515279D66E4}" presName="srcNode" presStyleLbl="node1" presStyleIdx="0" presStyleCnt="5"/>
      <dgm:spPr/>
    </dgm:pt>
    <dgm:pt modelId="{8E5EB91E-5CC7-43DF-9667-CF9622C701D8}" type="pres">
      <dgm:prSet presAssocID="{C7C77603-E20C-4A1C-81B1-A515279D66E4}" presName="conn" presStyleLbl="parChTrans1D2" presStyleIdx="0" presStyleCnt="1"/>
      <dgm:spPr/>
    </dgm:pt>
    <dgm:pt modelId="{A998113C-E381-4959-95E6-FDBD7F2294EE}" type="pres">
      <dgm:prSet presAssocID="{C7C77603-E20C-4A1C-81B1-A515279D66E4}" presName="extraNode" presStyleLbl="node1" presStyleIdx="0" presStyleCnt="5"/>
      <dgm:spPr/>
    </dgm:pt>
    <dgm:pt modelId="{24190D01-8D97-4621-9106-35EC01D8DEED}" type="pres">
      <dgm:prSet presAssocID="{C7C77603-E20C-4A1C-81B1-A515279D66E4}" presName="dstNode" presStyleLbl="node1" presStyleIdx="0" presStyleCnt="5"/>
      <dgm:spPr/>
    </dgm:pt>
    <dgm:pt modelId="{04611F7B-54B1-4C90-8E3F-47C01891419D}" type="pres">
      <dgm:prSet presAssocID="{67BA2EFF-8AFB-4375-9321-9AB47FDCA6AE}" presName="text_1" presStyleLbl="node1" presStyleIdx="0" presStyleCnt="5">
        <dgm:presLayoutVars>
          <dgm:bulletEnabled val="1"/>
        </dgm:presLayoutVars>
      </dgm:prSet>
      <dgm:spPr/>
    </dgm:pt>
    <dgm:pt modelId="{86A22F47-C7AB-421A-B764-027EA341237D}" type="pres">
      <dgm:prSet presAssocID="{67BA2EFF-8AFB-4375-9321-9AB47FDCA6AE}" presName="accent_1" presStyleCnt="0"/>
      <dgm:spPr/>
    </dgm:pt>
    <dgm:pt modelId="{FAD854DD-5955-4802-AA98-EDF91F564198}" type="pres">
      <dgm:prSet presAssocID="{67BA2EFF-8AFB-4375-9321-9AB47FDCA6AE}" presName="accentRepeatNode" presStyleLbl="solidFgAcc1" presStyleIdx="0" presStyleCnt="5"/>
      <dgm:spPr/>
    </dgm:pt>
    <dgm:pt modelId="{2FB0B540-7893-4A40-A984-AFD1DE658F80}" type="pres">
      <dgm:prSet presAssocID="{331EBDC8-FCB1-4329-92BA-86BE401F4B7F}" presName="text_2" presStyleLbl="node1" presStyleIdx="1" presStyleCnt="5">
        <dgm:presLayoutVars>
          <dgm:bulletEnabled val="1"/>
        </dgm:presLayoutVars>
      </dgm:prSet>
      <dgm:spPr/>
    </dgm:pt>
    <dgm:pt modelId="{55000A97-2F36-4553-B0F0-CF399F9FB429}" type="pres">
      <dgm:prSet presAssocID="{331EBDC8-FCB1-4329-92BA-86BE401F4B7F}" presName="accent_2" presStyleCnt="0"/>
      <dgm:spPr/>
    </dgm:pt>
    <dgm:pt modelId="{B5828A69-ED71-4469-9258-A6650031E022}" type="pres">
      <dgm:prSet presAssocID="{331EBDC8-FCB1-4329-92BA-86BE401F4B7F}" presName="accentRepeatNode" presStyleLbl="solidFgAcc1" presStyleIdx="1" presStyleCnt="5"/>
      <dgm:spPr/>
    </dgm:pt>
    <dgm:pt modelId="{AA6CB07C-42B4-4F16-AEC2-3CD5E45FBE97}" type="pres">
      <dgm:prSet presAssocID="{3619201B-7000-42F7-BB8F-F0FDFD28C5E4}" presName="text_3" presStyleLbl="node1" presStyleIdx="2" presStyleCnt="5">
        <dgm:presLayoutVars>
          <dgm:bulletEnabled val="1"/>
        </dgm:presLayoutVars>
      </dgm:prSet>
      <dgm:spPr/>
    </dgm:pt>
    <dgm:pt modelId="{5FD623DC-A468-4AE0-B8AB-5EA7748EEAA0}" type="pres">
      <dgm:prSet presAssocID="{3619201B-7000-42F7-BB8F-F0FDFD28C5E4}" presName="accent_3" presStyleCnt="0"/>
      <dgm:spPr/>
    </dgm:pt>
    <dgm:pt modelId="{715CEA56-D43C-421E-8315-7C6297E8C425}" type="pres">
      <dgm:prSet presAssocID="{3619201B-7000-42F7-BB8F-F0FDFD28C5E4}" presName="accentRepeatNode" presStyleLbl="solidFgAcc1" presStyleIdx="2" presStyleCnt="5"/>
      <dgm:spPr/>
    </dgm:pt>
    <dgm:pt modelId="{74D20D5D-FDEC-4B2C-AC28-440DEC67D07B}" type="pres">
      <dgm:prSet presAssocID="{EEB8BE39-3D2B-4184-A9A8-2D8BB387E4C3}" presName="text_4" presStyleLbl="node1" presStyleIdx="3" presStyleCnt="5">
        <dgm:presLayoutVars>
          <dgm:bulletEnabled val="1"/>
        </dgm:presLayoutVars>
      </dgm:prSet>
      <dgm:spPr/>
    </dgm:pt>
    <dgm:pt modelId="{BA053C85-BE5D-44EE-91D3-823860606ACB}" type="pres">
      <dgm:prSet presAssocID="{EEB8BE39-3D2B-4184-A9A8-2D8BB387E4C3}" presName="accent_4" presStyleCnt="0"/>
      <dgm:spPr/>
    </dgm:pt>
    <dgm:pt modelId="{94B8016A-DCAD-4BD4-8E05-E71FAB1E12A8}" type="pres">
      <dgm:prSet presAssocID="{EEB8BE39-3D2B-4184-A9A8-2D8BB387E4C3}" presName="accentRepeatNode" presStyleLbl="solidFgAcc1" presStyleIdx="3" presStyleCnt="5"/>
      <dgm:spPr/>
    </dgm:pt>
    <dgm:pt modelId="{CD45B0C1-DD33-4B2D-8B22-7151F4692FE4}" type="pres">
      <dgm:prSet presAssocID="{B46E61BD-1FED-4420-B9B4-C02A7FDF1835}" presName="text_5" presStyleLbl="node1" presStyleIdx="4" presStyleCnt="5">
        <dgm:presLayoutVars>
          <dgm:bulletEnabled val="1"/>
        </dgm:presLayoutVars>
      </dgm:prSet>
      <dgm:spPr/>
    </dgm:pt>
    <dgm:pt modelId="{A935CAB7-5943-47FC-8F54-FC7A2DA47ECC}" type="pres">
      <dgm:prSet presAssocID="{B46E61BD-1FED-4420-B9B4-C02A7FDF1835}" presName="accent_5" presStyleCnt="0"/>
      <dgm:spPr/>
    </dgm:pt>
    <dgm:pt modelId="{239A61D4-885A-4ED1-BC3D-70AF408B7A77}" type="pres">
      <dgm:prSet presAssocID="{B46E61BD-1FED-4420-B9B4-C02A7FDF1835}" presName="accentRepeatNode" presStyleLbl="solidFgAcc1" presStyleIdx="4" presStyleCnt="5"/>
      <dgm:spPr/>
    </dgm:pt>
  </dgm:ptLst>
  <dgm:cxnLst>
    <dgm:cxn modelId="{F7E0BB0A-7879-495E-8020-55086A821812}" srcId="{C7C77603-E20C-4A1C-81B1-A515279D66E4}" destId="{67BA2EFF-8AFB-4375-9321-9AB47FDCA6AE}" srcOrd="0" destOrd="0" parTransId="{EDB7DB6C-0294-4463-9609-9D12AD43ACAA}" sibTransId="{F3B65D32-71EF-4BD0-8485-CBAFBB713080}"/>
    <dgm:cxn modelId="{B7B9C42E-A0F1-467C-B7DB-132B3663431F}" type="presOf" srcId="{F3B65D32-71EF-4BD0-8485-CBAFBB713080}" destId="{8E5EB91E-5CC7-43DF-9667-CF9622C701D8}" srcOrd="0" destOrd="0" presId="urn:microsoft.com/office/officeart/2008/layout/VerticalCurvedList"/>
    <dgm:cxn modelId="{6367DA32-430E-4ABF-97A1-B72CC08B1CBB}" type="presOf" srcId="{B46E61BD-1FED-4420-B9B4-C02A7FDF1835}" destId="{CD45B0C1-DD33-4B2D-8B22-7151F4692FE4}" srcOrd="0" destOrd="0" presId="urn:microsoft.com/office/officeart/2008/layout/VerticalCurvedList"/>
    <dgm:cxn modelId="{A6C36138-CF88-4E55-AFF4-2D04A513BDFF}" srcId="{C7C77603-E20C-4A1C-81B1-A515279D66E4}" destId="{EEB8BE39-3D2B-4184-A9A8-2D8BB387E4C3}" srcOrd="3" destOrd="0" parTransId="{8C9C58BC-18D4-4A9C-9A00-7430E3F7323E}" sibTransId="{0E9D3DA6-0425-46FF-A22E-450C5425ADFC}"/>
    <dgm:cxn modelId="{EABB8960-13BF-4F8E-9267-C18CA1FC6004}" type="presOf" srcId="{EEB8BE39-3D2B-4184-A9A8-2D8BB387E4C3}" destId="{74D20D5D-FDEC-4B2C-AC28-440DEC67D07B}" srcOrd="0" destOrd="0" presId="urn:microsoft.com/office/officeart/2008/layout/VerticalCurvedList"/>
    <dgm:cxn modelId="{C4C86D64-FCB0-4518-AAD4-F7470EAAB64B}" srcId="{C7C77603-E20C-4A1C-81B1-A515279D66E4}" destId="{B46E61BD-1FED-4420-B9B4-C02A7FDF1835}" srcOrd="4" destOrd="0" parTransId="{2B61CA67-7FEB-444C-9DF1-8ACE89F55647}" sibTransId="{BA3D30A3-DBE8-4DD2-BBD4-488AB377BAB0}"/>
    <dgm:cxn modelId="{990AFF66-5BE6-4544-98A6-865843194D71}" type="presOf" srcId="{C7C77603-E20C-4A1C-81B1-A515279D66E4}" destId="{3A3F2BE2-BFD2-4133-A18C-5629870E6910}" srcOrd="0" destOrd="0" presId="urn:microsoft.com/office/officeart/2008/layout/VerticalCurvedList"/>
    <dgm:cxn modelId="{E62B607D-DAF8-4354-8CA9-75F4AAE5E97A}" type="presOf" srcId="{67BA2EFF-8AFB-4375-9321-9AB47FDCA6AE}" destId="{04611F7B-54B1-4C90-8E3F-47C01891419D}" srcOrd="0" destOrd="0" presId="urn:microsoft.com/office/officeart/2008/layout/VerticalCurvedList"/>
    <dgm:cxn modelId="{7C8A229C-CF4E-4288-9611-A4C2B03D8743}" type="presOf" srcId="{3619201B-7000-42F7-BB8F-F0FDFD28C5E4}" destId="{AA6CB07C-42B4-4F16-AEC2-3CD5E45FBE97}" srcOrd="0" destOrd="0" presId="urn:microsoft.com/office/officeart/2008/layout/VerticalCurvedList"/>
    <dgm:cxn modelId="{6C82B69E-4462-420E-AFEA-9837FAC85EA7}" type="presOf" srcId="{331EBDC8-FCB1-4329-92BA-86BE401F4B7F}" destId="{2FB0B540-7893-4A40-A984-AFD1DE658F80}" srcOrd="0" destOrd="0" presId="urn:microsoft.com/office/officeart/2008/layout/VerticalCurvedList"/>
    <dgm:cxn modelId="{8A7619EC-F80D-4D9C-B2F2-FB3D531E1316}" srcId="{C7C77603-E20C-4A1C-81B1-A515279D66E4}" destId="{3619201B-7000-42F7-BB8F-F0FDFD28C5E4}" srcOrd="2" destOrd="0" parTransId="{93641D91-FAD4-48E6-9C95-0DC951432FA7}" sibTransId="{1ECFD16F-0FDD-4653-AC60-F675D39AE5F5}"/>
    <dgm:cxn modelId="{0C847FEE-8FA4-4EE0-BB51-DED3E744540A}" srcId="{C7C77603-E20C-4A1C-81B1-A515279D66E4}" destId="{331EBDC8-FCB1-4329-92BA-86BE401F4B7F}" srcOrd="1" destOrd="0" parTransId="{CA7BFD75-3638-46B0-B144-0737C77BB343}" sibTransId="{842037D5-826E-46E5-AD19-6820AC556B6F}"/>
    <dgm:cxn modelId="{F64681BD-DB32-44EA-B790-6DDEEA00A8F0}" type="presParOf" srcId="{3A3F2BE2-BFD2-4133-A18C-5629870E6910}" destId="{7DEBF112-9E20-475B-BC26-439D65453609}" srcOrd="0" destOrd="0" presId="urn:microsoft.com/office/officeart/2008/layout/VerticalCurvedList"/>
    <dgm:cxn modelId="{A4C3B7C1-2463-4113-B521-F15736B20EB5}" type="presParOf" srcId="{7DEBF112-9E20-475B-BC26-439D65453609}" destId="{29D29F8D-9551-4F5E-8A67-833BEAC95CA8}" srcOrd="0" destOrd="0" presId="urn:microsoft.com/office/officeart/2008/layout/VerticalCurvedList"/>
    <dgm:cxn modelId="{C1DBD2FD-609A-43B5-A329-0FB1B17E4A8D}" type="presParOf" srcId="{29D29F8D-9551-4F5E-8A67-833BEAC95CA8}" destId="{A2765FF3-003F-44B0-9455-281DF0E987ED}" srcOrd="0" destOrd="0" presId="urn:microsoft.com/office/officeart/2008/layout/VerticalCurvedList"/>
    <dgm:cxn modelId="{49FFAC30-834F-4339-BAE5-04BE6B9AE8AC}" type="presParOf" srcId="{29D29F8D-9551-4F5E-8A67-833BEAC95CA8}" destId="{8E5EB91E-5CC7-43DF-9667-CF9622C701D8}" srcOrd="1" destOrd="0" presId="urn:microsoft.com/office/officeart/2008/layout/VerticalCurvedList"/>
    <dgm:cxn modelId="{EDC1C034-7C7E-466B-ACEF-7DF9E7169977}" type="presParOf" srcId="{29D29F8D-9551-4F5E-8A67-833BEAC95CA8}" destId="{A998113C-E381-4959-95E6-FDBD7F2294EE}" srcOrd="2" destOrd="0" presId="urn:microsoft.com/office/officeart/2008/layout/VerticalCurvedList"/>
    <dgm:cxn modelId="{E90F37CE-6753-46D4-BFDF-42C7547AECA0}" type="presParOf" srcId="{29D29F8D-9551-4F5E-8A67-833BEAC95CA8}" destId="{24190D01-8D97-4621-9106-35EC01D8DEED}" srcOrd="3" destOrd="0" presId="urn:microsoft.com/office/officeart/2008/layout/VerticalCurvedList"/>
    <dgm:cxn modelId="{EA073632-737B-448B-BC87-06D7A4E00420}" type="presParOf" srcId="{7DEBF112-9E20-475B-BC26-439D65453609}" destId="{04611F7B-54B1-4C90-8E3F-47C01891419D}" srcOrd="1" destOrd="0" presId="urn:microsoft.com/office/officeart/2008/layout/VerticalCurvedList"/>
    <dgm:cxn modelId="{F55D716B-19A9-4BFE-A833-6304BFAA98D3}" type="presParOf" srcId="{7DEBF112-9E20-475B-BC26-439D65453609}" destId="{86A22F47-C7AB-421A-B764-027EA341237D}" srcOrd="2" destOrd="0" presId="urn:microsoft.com/office/officeart/2008/layout/VerticalCurvedList"/>
    <dgm:cxn modelId="{6212DB1F-0230-49E0-BDFC-CFD840BEDD12}" type="presParOf" srcId="{86A22F47-C7AB-421A-B764-027EA341237D}" destId="{FAD854DD-5955-4802-AA98-EDF91F564198}" srcOrd="0" destOrd="0" presId="urn:microsoft.com/office/officeart/2008/layout/VerticalCurvedList"/>
    <dgm:cxn modelId="{C47CA6C6-8587-4EB7-9C81-B70ABBB5D61A}" type="presParOf" srcId="{7DEBF112-9E20-475B-BC26-439D65453609}" destId="{2FB0B540-7893-4A40-A984-AFD1DE658F80}" srcOrd="3" destOrd="0" presId="urn:microsoft.com/office/officeart/2008/layout/VerticalCurvedList"/>
    <dgm:cxn modelId="{C5A99304-43FA-4E1B-B381-174E2637833A}" type="presParOf" srcId="{7DEBF112-9E20-475B-BC26-439D65453609}" destId="{55000A97-2F36-4553-B0F0-CF399F9FB429}" srcOrd="4" destOrd="0" presId="urn:microsoft.com/office/officeart/2008/layout/VerticalCurvedList"/>
    <dgm:cxn modelId="{883AC539-6BA8-4647-9698-1422D1E066AE}" type="presParOf" srcId="{55000A97-2F36-4553-B0F0-CF399F9FB429}" destId="{B5828A69-ED71-4469-9258-A6650031E022}" srcOrd="0" destOrd="0" presId="urn:microsoft.com/office/officeart/2008/layout/VerticalCurvedList"/>
    <dgm:cxn modelId="{88E37D8C-FB8C-47C8-A1F7-0653B3C4D4F1}" type="presParOf" srcId="{7DEBF112-9E20-475B-BC26-439D65453609}" destId="{AA6CB07C-42B4-4F16-AEC2-3CD5E45FBE97}" srcOrd="5" destOrd="0" presId="urn:microsoft.com/office/officeart/2008/layout/VerticalCurvedList"/>
    <dgm:cxn modelId="{DC127B1A-889D-43E3-A215-637368DFFECE}" type="presParOf" srcId="{7DEBF112-9E20-475B-BC26-439D65453609}" destId="{5FD623DC-A468-4AE0-B8AB-5EA7748EEAA0}" srcOrd="6" destOrd="0" presId="urn:microsoft.com/office/officeart/2008/layout/VerticalCurvedList"/>
    <dgm:cxn modelId="{8E282230-14A9-444E-BB04-32EE87C0DCCE}" type="presParOf" srcId="{5FD623DC-A468-4AE0-B8AB-5EA7748EEAA0}" destId="{715CEA56-D43C-421E-8315-7C6297E8C425}" srcOrd="0" destOrd="0" presId="urn:microsoft.com/office/officeart/2008/layout/VerticalCurvedList"/>
    <dgm:cxn modelId="{F8363160-6A25-4E1A-927B-69189085EE80}" type="presParOf" srcId="{7DEBF112-9E20-475B-BC26-439D65453609}" destId="{74D20D5D-FDEC-4B2C-AC28-440DEC67D07B}" srcOrd="7" destOrd="0" presId="urn:microsoft.com/office/officeart/2008/layout/VerticalCurvedList"/>
    <dgm:cxn modelId="{A1B038DF-FCDB-4B20-AA72-57814B7B1533}" type="presParOf" srcId="{7DEBF112-9E20-475B-BC26-439D65453609}" destId="{BA053C85-BE5D-44EE-91D3-823860606ACB}" srcOrd="8" destOrd="0" presId="urn:microsoft.com/office/officeart/2008/layout/VerticalCurvedList"/>
    <dgm:cxn modelId="{0581F46D-D7BF-467A-A2CB-0FC15E5F6E6C}" type="presParOf" srcId="{BA053C85-BE5D-44EE-91D3-823860606ACB}" destId="{94B8016A-DCAD-4BD4-8E05-E71FAB1E12A8}" srcOrd="0" destOrd="0" presId="urn:microsoft.com/office/officeart/2008/layout/VerticalCurvedList"/>
    <dgm:cxn modelId="{69169484-EC8C-4B08-91E9-30EB0C3AA51E}" type="presParOf" srcId="{7DEBF112-9E20-475B-BC26-439D65453609}" destId="{CD45B0C1-DD33-4B2D-8B22-7151F4692FE4}" srcOrd="9" destOrd="0" presId="urn:microsoft.com/office/officeart/2008/layout/VerticalCurvedList"/>
    <dgm:cxn modelId="{2C3880A7-05A1-4035-859C-4BE934152D6D}" type="presParOf" srcId="{7DEBF112-9E20-475B-BC26-439D65453609}" destId="{A935CAB7-5943-47FC-8F54-FC7A2DA47ECC}" srcOrd="10" destOrd="0" presId="urn:microsoft.com/office/officeart/2008/layout/VerticalCurvedList"/>
    <dgm:cxn modelId="{384973DF-0316-420F-B077-13C4C78C5ACE}" type="presParOf" srcId="{A935CAB7-5943-47FC-8F54-FC7A2DA47ECC}" destId="{239A61D4-885A-4ED1-BC3D-70AF408B7A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EB91E-5CC7-43DF-9667-CF9622C701D8}">
      <dsp:nvSpPr>
        <dsp:cNvPr id="0" name=""/>
        <dsp:cNvSpPr/>
      </dsp:nvSpPr>
      <dsp:spPr>
        <a:xfrm>
          <a:off x="-4398211" y="-674591"/>
          <a:ext cx="5239834" cy="5239834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11F7B-54B1-4C90-8E3F-47C01891419D}">
      <dsp:nvSpPr>
        <dsp:cNvPr id="0" name=""/>
        <dsp:cNvSpPr/>
      </dsp:nvSpPr>
      <dsp:spPr>
        <a:xfrm>
          <a:off x="368519" y="243087"/>
          <a:ext cx="6954324" cy="4864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614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solidFill>
                <a:schemeClr val="accent3"/>
              </a:solidFill>
            </a:rPr>
            <a:t>Aerolíneas</a:t>
          </a:r>
          <a:r>
            <a:rPr lang="en-US" sz="1700" kern="1200" dirty="0">
              <a:solidFill>
                <a:schemeClr val="accent3"/>
              </a:solidFill>
            </a:rPr>
            <a:t>: </a:t>
          </a:r>
          <a:r>
            <a:rPr lang="en-US" sz="1700" kern="1200" dirty="0" err="1">
              <a:solidFill>
                <a:schemeClr val="accent3"/>
              </a:solidFill>
            </a:rPr>
            <a:t>ruteo</a:t>
          </a:r>
          <a:r>
            <a:rPr lang="en-US" sz="1700" kern="1200" dirty="0">
              <a:solidFill>
                <a:schemeClr val="accent3"/>
              </a:solidFill>
            </a:rPr>
            <a:t> de </a:t>
          </a:r>
          <a:r>
            <a:rPr lang="en-US" sz="1700" kern="1200" dirty="0" err="1">
              <a:solidFill>
                <a:schemeClr val="accent3"/>
              </a:solidFill>
            </a:rPr>
            <a:t>aviones</a:t>
          </a:r>
          <a:r>
            <a:rPr lang="en-US" sz="1700" kern="1200" dirty="0">
              <a:solidFill>
                <a:schemeClr val="accent3"/>
              </a:solidFill>
            </a:rPr>
            <a:t> y </a:t>
          </a:r>
          <a:r>
            <a:rPr lang="en-US" sz="1700" kern="1200" dirty="0" err="1">
              <a:solidFill>
                <a:schemeClr val="accent3"/>
              </a:solidFill>
            </a:rPr>
            <a:t>programación</a:t>
          </a:r>
          <a:r>
            <a:rPr lang="en-US" sz="1700" kern="1200" dirty="0">
              <a:solidFill>
                <a:schemeClr val="accent3"/>
              </a:solidFill>
            </a:rPr>
            <a:t> de </a:t>
          </a:r>
          <a:r>
            <a:rPr lang="en-US" sz="1700" kern="1200" dirty="0" err="1">
              <a:solidFill>
                <a:schemeClr val="accent3"/>
              </a:solidFill>
            </a:rPr>
            <a:t>tripulación</a:t>
          </a:r>
          <a:endParaRPr lang="en-US" sz="1700" kern="1200" dirty="0">
            <a:solidFill>
              <a:schemeClr val="accent3"/>
            </a:solidFill>
          </a:endParaRPr>
        </a:p>
      </dsp:txBody>
      <dsp:txXfrm>
        <a:off x="368519" y="243087"/>
        <a:ext cx="6954324" cy="486487"/>
      </dsp:txXfrm>
    </dsp:sp>
    <dsp:sp modelId="{FAD854DD-5955-4802-AA98-EDF91F564198}">
      <dsp:nvSpPr>
        <dsp:cNvPr id="0" name=""/>
        <dsp:cNvSpPr/>
      </dsp:nvSpPr>
      <dsp:spPr>
        <a:xfrm>
          <a:off x="64465" y="182276"/>
          <a:ext cx="608108" cy="6081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B0B540-7893-4A40-A984-AFD1DE658F80}">
      <dsp:nvSpPr>
        <dsp:cNvPr id="0" name=""/>
        <dsp:cNvSpPr/>
      </dsp:nvSpPr>
      <dsp:spPr>
        <a:xfrm>
          <a:off x="717122" y="972584"/>
          <a:ext cx="6605722" cy="4864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614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Programación del torneo de eliminatorias al mundial de futbol</a:t>
          </a:r>
          <a:endParaRPr lang="en-US" sz="1700" kern="1200" dirty="0"/>
        </a:p>
      </dsp:txBody>
      <dsp:txXfrm>
        <a:off x="717122" y="972584"/>
        <a:ext cx="6605722" cy="486487"/>
      </dsp:txXfrm>
    </dsp:sp>
    <dsp:sp modelId="{B5828A69-ED71-4469-9258-A6650031E022}">
      <dsp:nvSpPr>
        <dsp:cNvPr id="0" name=""/>
        <dsp:cNvSpPr/>
      </dsp:nvSpPr>
      <dsp:spPr>
        <a:xfrm>
          <a:off x="413067" y="911774"/>
          <a:ext cx="608108" cy="6081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6CB07C-42B4-4F16-AEC2-3CD5E45FBE97}">
      <dsp:nvSpPr>
        <dsp:cNvPr id="0" name=""/>
        <dsp:cNvSpPr/>
      </dsp:nvSpPr>
      <dsp:spPr>
        <a:xfrm>
          <a:off x="824114" y="1702081"/>
          <a:ext cx="6498729" cy="4864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614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Programación de producción de polioles</a:t>
          </a:r>
          <a:endParaRPr lang="en-US" sz="1700" kern="1200" dirty="0"/>
        </a:p>
      </dsp:txBody>
      <dsp:txXfrm>
        <a:off x="824114" y="1702081"/>
        <a:ext cx="6498729" cy="486487"/>
      </dsp:txXfrm>
    </dsp:sp>
    <dsp:sp modelId="{715CEA56-D43C-421E-8315-7C6297E8C425}">
      <dsp:nvSpPr>
        <dsp:cNvPr id="0" name=""/>
        <dsp:cNvSpPr/>
      </dsp:nvSpPr>
      <dsp:spPr>
        <a:xfrm>
          <a:off x="520060" y="1641271"/>
          <a:ext cx="608108" cy="6081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D20D5D-FDEC-4B2C-AC28-440DEC67D07B}">
      <dsp:nvSpPr>
        <dsp:cNvPr id="0" name=""/>
        <dsp:cNvSpPr/>
      </dsp:nvSpPr>
      <dsp:spPr>
        <a:xfrm>
          <a:off x="717122" y="2431579"/>
          <a:ext cx="6605722" cy="48648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614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Determinación de tamaño de lote en comercializadora carnícola.</a:t>
          </a:r>
          <a:endParaRPr lang="en-US" sz="1700" kern="1200" dirty="0"/>
        </a:p>
      </dsp:txBody>
      <dsp:txXfrm>
        <a:off x="717122" y="2431579"/>
        <a:ext cx="6605722" cy="486487"/>
      </dsp:txXfrm>
    </dsp:sp>
    <dsp:sp modelId="{94B8016A-DCAD-4BD4-8E05-E71FAB1E12A8}">
      <dsp:nvSpPr>
        <dsp:cNvPr id="0" name=""/>
        <dsp:cNvSpPr/>
      </dsp:nvSpPr>
      <dsp:spPr>
        <a:xfrm>
          <a:off x="413067" y="2370768"/>
          <a:ext cx="608108" cy="6081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45B0C1-DD33-4B2D-8B22-7151F4692FE4}">
      <dsp:nvSpPr>
        <dsp:cNvPr id="0" name=""/>
        <dsp:cNvSpPr/>
      </dsp:nvSpPr>
      <dsp:spPr>
        <a:xfrm>
          <a:off x="368519" y="3161076"/>
          <a:ext cx="6954324" cy="48648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614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solidFill>
                <a:schemeClr val="accent3"/>
              </a:solidFill>
            </a:rPr>
            <a:t>Ruteo</a:t>
          </a:r>
          <a:r>
            <a:rPr lang="en-US" sz="1700" kern="1200" dirty="0">
              <a:solidFill>
                <a:schemeClr val="accent3"/>
              </a:solidFill>
            </a:rPr>
            <a:t> </a:t>
          </a:r>
          <a:r>
            <a:rPr lang="en-US" sz="1700" kern="1200" dirty="0" err="1">
              <a:solidFill>
                <a:schemeClr val="accent3"/>
              </a:solidFill>
            </a:rPr>
            <a:t>universitario</a:t>
          </a:r>
          <a:r>
            <a:rPr lang="en-US" sz="1700" kern="1200" dirty="0">
              <a:solidFill>
                <a:schemeClr val="accent3"/>
              </a:solidFill>
            </a:rPr>
            <a:t> UDEM</a:t>
          </a:r>
        </a:p>
      </dsp:txBody>
      <dsp:txXfrm>
        <a:off x="368519" y="3161076"/>
        <a:ext cx="6954324" cy="486487"/>
      </dsp:txXfrm>
    </dsp:sp>
    <dsp:sp modelId="{239A61D4-885A-4ED1-BC3D-70AF408B7A77}">
      <dsp:nvSpPr>
        <dsp:cNvPr id="0" name=""/>
        <dsp:cNvSpPr/>
      </dsp:nvSpPr>
      <dsp:spPr>
        <a:xfrm>
          <a:off x="64465" y="3100265"/>
          <a:ext cx="608108" cy="6081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6DDD5-62CD-490F-AED1-A4E3DCB5364D}" type="datetime1">
              <a:rPr lang="es-MX" smtClean="0"/>
              <a:pPr/>
              <a:t>14/02/2025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MX" noProof="0" smtClean="0"/>
              <a:t>‹#›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4069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B504B-7A42-4EBD-BBD9-F3A10AEE7F4F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8276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A7F30-9D1A-4F69-B462-041F90EFBD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9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grids…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MX" noProof="0" smtClean="0"/>
              <a:t>17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6799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18" name="Marcador de posición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MX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 dirty="0"/>
              <a:t>Click to edit Master title style</a:t>
            </a:r>
            <a:endParaRPr lang="es-MX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MX" noProof="0" dirty="0"/>
          </a:p>
        </p:txBody>
      </p:sp>
      <p:sp>
        <p:nvSpPr>
          <p:cNvPr id="72" name="Marcador de posición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3" name="Marcador de posición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4" name="Marcador de posición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5" name="Marcador de posición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6" name="Marcador de posición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7" name="Marcador de posición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8" name="Marcador de posición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9" name="Marcador de posición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MX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MX" noProof="0" dirty="0"/>
          </a:p>
        </p:txBody>
      </p:sp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BDF7B2EE-786F-E907-EFD5-582EB13C199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4998661" y="6487722"/>
            <a:ext cx="2194678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6" name="Marcador de posición de número de diapositiva 3">
            <a:extLst>
              <a:ext uri="{FF2B5EF4-FFF2-40B4-BE49-F238E27FC236}">
                <a16:creationId xmlns:a16="http://schemas.microsoft.com/office/drawing/2014/main" id="{C6248AAC-DA5F-10C9-7A15-CD65DE34A3A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287760" y="6500299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íne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editar </a:t>
            </a:r>
          </a:p>
        </p:txBody>
      </p:sp>
      <p:sp>
        <p:nvSpPr>
          <p:cNvPr id="96" name="Marcador de posición de tex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sp>
        <p:nvSpPr>
          <p:cNvPr id="97" name="Marcador de posición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sp>
        <p:nvSpPr>
          <p:cNvPr id="102" name="Marcador de posición de tex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sp>
        <p:nvSpPr>
          <p:cNvPr id="103" name="Marcador de posición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MX" noProof="0"/>
              <a:t>Haz clic para editar </a:t>
            </a:r>
          </a:p>
        </p:txBody>
      </p:sp>
      <p:sp>
        <p:nvSpPr>
          <p:cNvPr id="106" name="Marcador de posición de tex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sp>
        <p:nvSpPr>
          <p:cNvPr id="107" name="Marcador de posición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MX" noProof="0"/>
              <a:t>Haz clic para editar </a:t>
            </a:r>
          </a:p>
        </p:txBody>
      </p:sp>
      <p:sp>
        <p:nvSpPr>
          <p:cNvPr id="108" name="Marcador de posición de tex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sp>
        <p:nvSpPr>
          <p:cNvPr id="109" name="Marcador de posición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MX" noProof="0"/>
              <a:t>Haz clic para editar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9CC727E1-B508-40F6-960C-970BDF7F37D4}" type="datetime1">
              <a:rPr lang="es-MX" noProof="0" smtClean="0">
                <a:latin typeface="+mn-lt"/>
              </a:rPr>
              <a:t>14/02/2025</a:t>
            </a:fld>
            <a:endParaRPr lang="es-MX" noProof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5009268" y="6492875"/>
            <a:ext cx="2306814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11287760" y="6492875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Aptos Black" panose="020B0004020202020204" pitchFamily="34" charset="0"/>
              </a:defRPr>
            </a:lvl1pPr>
          </a:lstStyle>
          <a:p>
            <a:pPr rtl="0"/>
            <a:r>
              <a:rPr lang="en-US" noProof="0" dirty="0"/>
              <a:t>Click to edit Master title style</a:t>
            </a:r>
            <a:endParaRPr lang="es-MX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posición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Aptos Black" panose="020B00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Marcador de posición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Aptos Black" panose="020B00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Aptos" panose="020B0004020202020204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Aptos" panose="020B0004020202020204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F4423CBA-60BC-F0E1-6FC0-98DF27C188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998661" y="6487722"/>
            <a:ext cx="2194678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6" name="Marcador de posición de número de diapositiva 3">
            <a:extLst>
              <a:ext uri="{FF2B5EF4-FFF2-40B4-BE49-F238E27FC236}">
                <a16:creationId xmlns:a16="http://schemas.microsoft.com/office/drawing/2014/main" id="{E883D0CF-4BA8-FB4E-F28C-CF38112B2F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87760" y="6500299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Aptos Black" panose="020B0004020202020204" pitchFamily="34" charset="0"/>
              </a:defRPr>
            </a:lvl1pPr>
          </a:lstStyle>
          <a:p>
            <a:pPr rtl="0"/>
            <a:r>
              <a:rPr lang="en-US" noProof="0" dirty="0"/>
              <a:t>Click to edit Master title style</a:t>
            </a:r>
            <a:endParaRPr lang="es-MX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posición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2" y="2300984"/>
            <a:ext cx="10275477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Aptos Black" panose="020B00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2" y="2799146"/>
            <a:ext cx="10275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Aptos" panose="020B0004020202020204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998661" y="6487722"/>
            <a:ext cx="2194678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87760" y="6500299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95190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posición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Marcador de posición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Marcador de posición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1" name="Marcador de posición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Marcador de posición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09268" y="6492875"/>
            <a:ext cx="2306814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87760" y="6492875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Marcador de posición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Marcador de posición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Marcador de posición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Marcador de posición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Marcador de posición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Marcador de posición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Marcador de posición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Marcador de posición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756044" y="6610349"/>
            <a:ext cx="1562125" cy="247651"/>
          </a:xfrm>
        </p:spPr>
        <p:txBody>
          <a:bodyPr rtlCol="0"/>
          <a:lstStyle/>
          <a:p>
            <a:pPr rtl="0"/>
            <a:fld id="{CCAFB0EA-897B-44E6-9401-CAC60EC6ED46}" type="datetime1">
              <a:rPr lang="es-MX" noProof="0" smtClean="0">
                <a:latin typeface="+mn-lt"/>
              </a:rPr>
              <a:t>14/02/2025</a:t>
            </a:fld>
            <a:endParaRPr lang="es-MX" noProof="0" dirty="0">
              <a:latin typeface="+mn-lt"/>
            </a:endParaRP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258715" y="6610349"/>
            <a:ext cx="1497330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4735475" y="6610349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s-MX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MX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2" name="Marcador de posición de fecha 3">
            <a:extLst>
              <a:ext uri="{FF2B5EF4-FFF2-40B4-BE49-F238E27FC236}">
                <a16:creationId xmlns:a16="http://schemas.microsoft.com/office/drawing/2014/main" id="{B8E7A9BD-F162-7384-3111-26CE7D494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5272" y="6610349"/>
            <a:ext cx="1562125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2185D49-FF7C-40BC-904B-82587BC2B867}" type="datetime1">
              <a:rPr lang="es-MX" noProof="0" smtClean="0">
                <a:latin typeface="+mn-lt"/>
              </a:rPr>
              <a:t>14/02/2025</a:t>
            </a:fld>
            <a:endParaRPr lang="es-MX" noProof="0" dirty="0">
              <a:latin typeface="+mn-lt"/>
            </a:endParaRPr>
          </a:p>
        </p:txBody>
      </p:sp>
      <p:sp>
        <p:nvSpPr>
          <p:cNvPr id="3" name="Marcador de posición de pie de página 4">
            <a:extLst>
              <a:ext uri="{FF2B5EF4-FFF2-40B4-BE49-F238E27FC236}">
                <a16:creationId xmlns:a16="http://schemas.microsoft.com/office/drawing/2014/main" id="{D3659ACD-AA93-F09D-1EA3-C961DA2E2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27943" y="6610349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4" name="Marcador de posición de número de diapositiva 5">
            <a:extLst>
              <a:ext uri="{FF2B5EF4-FFF2-40B4-BE49-F238E27FC236}">
                <a16:creationId xmlns:a16="http://schemas.microsoft.com/office/drawing/2014/main" id="{61A49C7E-58DD-E07A-BB14-2F2606BA9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04703" y="6610349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blema y 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MX" noProof="0"/>
          </a:p>
        </p:txBody>
      </p:sp>
      <p:sp>
        <p:nvSpPr>
          <p:cNvPr id="10" name="Marcador de posición de texto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3E9894-382A-4ACF-8D8E-9B17150F19E0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9268" y="6492875"/>
            <a:ext cx="2306814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7760" y="6492875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‹#›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79164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52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a del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B8FC53-1C7A-4AB3-BF1F-67778350B293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9268" y="6492875"/>
            <a:ext cx="2306814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7760" y="6492875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‹#›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509801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MX" noProof="0"/>
          </a:p>
        </p:txBody>
      </p:sp>
      <p:sp>
        <p:nvSpPr>
          <p:cNvPr id="9" name="Marcador de posición de texto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00358" y="6492875"/>
            <a:ext cx="2440113" cy="247651"/>
          </a:xfrm>
          <a:prstGeom prst="rect">
            <a:avLst/>
          </a:prstGeom>
        </p:spPr>
        <p:txBody>
          <a:bodyPr rtlCol="0"/>
          <a:lstStyle>
            <a:lvl1pPr algn="ctr">
              <a:defRPr/>
            </a:lvl1pPr>
          </a:lstStyle>
          <a:p>
            <a:r>
              <a:rPr lang="es-MX"/>
              <a:t>Optimización de Operaciones</a:t>
            </a:r>
            <a:endParaRPr lang="es-MX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4419" y="6492875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‹#›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574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Marcador de posición de tex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Marcador de posición de tex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Marcador de posición de tex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posición de tex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Marcador de posición de tex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Marcador de posición de tex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Marcador de posición de tex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Marcador de posición de tex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A8BEBB03-3891-4426-A8BC-26C1F2770818}" type="datetime1">
              <a:rPr lang="es-MX" noProof="0" smtClean="0">
                <a:latin typeface="+mn-lt"/>
              </a:rPr>
              <a:t>14/02/2025</a:t>
            </a:fld>
            <a:endParaRPr lang="es-MX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09268" y="6492875"/>
            <a:ext cx="2306814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287760" y="6492875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MX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Aptos Black" panose="020B0004020202020204" pitchFamily="34" charset="0"/>
              </a:defRPr>
            </a:lvl1pPr>
          </a:lstStyle>
          <a:p>
            <a:pPr rtl="0"/>
            <a:r>
              <a:rPr lang="en-US" noProof="0" dirty="0"/>
              <a:t>Click to edit Master title style</a:t>
            </a:r>
            <a:endParaRPr lang="es-MX" noProof="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posición de tex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 dirty="0"/>
              <a:t>Click to edit Master text styles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745413" y="6610348"/>
            <a:ext cx="1562125" cy="247651"/>
          </a:xfrm>
        </p:spPr>
        <p:txBody>
          <a:bodyPr rtlCol="0"/>
          <a:lstStyle/>
          <a:p>
            <a:pPr rtl="0"/>
            <a:fld id="{8398C2DB-AC72-402A-B6DE-DDEA4B21872D}" type="datetime1">
              <a:rPr lang="es-MX" noProof="0" smtClean="0">
                <a:latin typeface="+mn-lt"/>
              </a:rPr>
              <a:t>14/02/2025</a:t>
            </a:fld>
            <a:endParaRPr lang="es-MX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248083" y="6610349"/>
            <a:ext cx="1497330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724843" y="6587806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MX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grá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s-MX" noProof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ptos Black" panose="020B0004020202020204" pitchFamily="34" charset="0"/>
              </a:defRPr>
            </a:lvl1pPr>
          </a:lstStyle>
          <a:p>
            <a:pPr rtl="0"/>
            <a:r>
              <a:rPr lang="es-MX" noProof="0" dirty="0"/>
              <a:t>Haz clic para editar </a:t>
            </a:r>
          </a:p>
        </p:txBody>
      </p:sp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E01841A4-C473-AB77-8C96-E590AF511C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998661" y="6487722"/>
            <a:ext cx="2194678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7" name="Marcador de posición de número de diapositiva 3">
            <a:extLst>
              <a:ext uri="{FF2B5EF4-FFF2-40B4-BE49-F238E27FC236}">
                <a16:creationId xmlns:a16="http://schemas.microsoft.com/office/drawing/2014/main" id="{9914FDF8-E93D-05FC-99BF-1D53888C6A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87760" y="6500299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MX" noProof="0"/>
              <a:t>Haz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es-MX" noProof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0E11720A-416C-4038-B4B9-AD31DD738122}" type="datetime1">
              <a:rPr lang="es-MX" noProof="0" smtClean="0">
                <a:latin typeface="+mn-lt"/>
              </a:rPr>
              <a:t>14/02/2025</a:t>
            </a:fld>
            <a:endParaRPr lang="es-MX" noProof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009268" y="6492875"/>
            <a:ext cx="2306814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87760" y="6492875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 dirty="0"/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MX" sz="20000" b="1" noProof="0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F34390CD-11AA-B053-5F3A-C47944C25B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998661" y="6487722"/>
            <a:ext cx="2194678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6" name="Marcador de posición de número de diapositiva 3">
            <a:extLst>
              <a:ext uri="{FF2B5EF4-FFF2-40B4-BE49-F238E27FC236}">
                <a16:creationId xmlns:a16="http://schemas.microsoft.com/office/drawing/2014/main" id="{6EEBD7C0-BCD8-46C9-407C-6C45E82975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87760" y="6500299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11" name="Marcador de pie de página 2">
            <a:extLst>
              <a:ext uri="{FF2B5EF4-FFF2-40B4-BE49-F238E27FC236}">
                <a16:creationId xmlns:a16="http://schemas.microsoft.com/office/drawing/2014/main" id="{4D66F8C4-4D06-EE7C-A8CF-87A023986F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998661" y="6487722"/>
            <a:ext cx="2194678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12" name="Marcador de posición de número de diapositiva 3">
            <a:extLst>
              <a:ext uri="{FF2B5EF4-FFF2-40B4-BE49-F238E27FC236}">
                <a16:creationId xmlns:a16="http://schemas.microsoft.com/office/drawing/2014/main" id="{86FBA71A-4FA6-4C10-619A-AEE1EE44ED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87760" y="6500299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779080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067567"/>
            <a:ext cx="4941478" cy="48136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lang="es-MX" sz="4400" b="1" noProof="0" dirty="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es-MX" noProof="0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MX" noProof="0" dirty="0"/>
            </a:p>
          </p:txBody>
        </p:sp>
      </p:grpSp>
      <p:sp>
        <p:nvSpPr>
          <p:cNvPr id="5" name="Marcador de posición de texto 2">
            <a:extLst>
              <a:ext uri="{FF2B5EF4-FFF2-40B4-BE49-F238E27FC236}">
                <a16:creationId xmlns:a16="http://schemas.microsoft.com/office/drawing/2014/main" id="{C58E16C5-2ED0-051D-65FD-0D42ECD0A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3450" y="1996807"/>
            <a:ext cx="10306050" cy="244202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posición de texto 2">
            <a:extLst>
              <a:ext uri="{FF2B5EF4-FFF2-40B4-BE49-F238E27FC236}">
                <a16:creationId xmlns:a16="http://schemas.microsoft.com/office/drawing/2014/main" id="{6FE50389-9E3B-8E81-AE9C-AE0542BF51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2468" y="4553882"/>
            <a:ext cx="7917032" cy="1769037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Marcador de pie de página 2">
            <a:extLst>
              <a:ext uri="{FF2B5EF4-FFF2-40B4-BE49-F238E27FC236}">
                <a16:creationId xmlns:a16="http://schemas.microsoft.com/office/drawing/2014/main" id="{9D32D529-5696-22E8-2AD0-7F78240EB8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998661" y="6487722"/>
            <a:ext cx="2194678" cy="247651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12" name="Marcador de posición de número de diapositiva 3">
            <a:extLst>
              <a:ext uri="{FF2B5EF4-FFF2-40B4-BE49-F238E27FC236}">
                <a16:creationId xmlns:a16="http://schemas.microsoft.com/office/drawing/2014/main" id="{8D4CD4EE-03EC-0E8A-8167-BC01271120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87760" y="6500299"/>
            <a:ext cx="523240" cy="247651"/>
          </a:xfrm>
          <a:prstGeom prst="rect">
            <a:avLst/>
          </a:prstGeom>
        </p:spPr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pPr rtl="0"/>
              <a:t>‹#›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47171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 dirty="0"/>
              <a:t>Haga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 dirty="0"/>
              <a:t>Haz clic para modificar el estilo de título del patrón</a:t>
            </a:r>
          </a:p>
        </p:txBody>
      </p:sp>
      <p:sp>
        <p:nvSpPr>
          <p:cNvPr id="30" name="Marcador de posición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77000"/>
            <a:ext cx="1562125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CB17BEF5-3979-4476-AA19-E0EF78C0A358}" type="datetime1">
              <a:rPr lang="es-MX" noProof="0" smtClean="0">
                <a:latin typeface="+mn-lt"/>
              </a:rPr>
              <a:t>14/02/2025</a:t>
            </a:fld>
            <a:endParaRPr lang="es-MX" noProof="0" dirty="0">
              <a:latin typeface="+mn-lt"/>
            </a:endParaRP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AC6FE46-170E-0F6C-06F0-D7F69117A30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304868" y="3812442"/>
            <a:ext cx="1562125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mx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000" dirty="0">
                <a:solidFill>
                  <a:schemeClr val="tx1">
                    <a:lumMod val="50000"/>
                  </a:schemeClr>
                </a:solidFill>
              </a:rPr>
              <a:t>Jenny Díaz Ramírez  PhD</a:t>
            </a:r>
          </a:p>
        </p:txBody>
      </p:sp>
      <p:sp>
        <p:nvSpPr>
          <p:cNvPr id="6" name="Marcador de pie de página 2">
            <a:extLst>
              <a:ext uri="{FF2B5EF4-FFF2-40B4-BE49-F238E27FC236}">
                <a16:creationId xmlns:a16="http://schemas.microsoft.com/office/drawing/2014/main" id="{3ADEDD36-15F8-0D15-EFF6-7FFFCEEBA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98661" y="6487722"/>
            <a:ext cx="2194678" cy="247651"/>
          </a:xfrm>
          <a:prstGeom prst="rect">
            <a:avLst/>
          </a:prstGeom>
        </p:spPr>
        <p:txBody>
          <a:bodyPr rtlCol="0"/>
          <a:lstStyle>
            <a:lvl1pPr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s-MX"/>
              <a:t>Optimización de Operaciones</a:t>
            </a:r>
            <a:endParaRPr lang="es-MX" dirty="0"/>
          </a:p>
        </p:txBody>
      </p:sp>
      <p:sp>
        <p:nvSpPr>
          <p:cNvPr id="7" name="Marcador de posición de número de diapositiva 3">
            <a:extLst>
              <a:ext uri="{FF2B5EF4-FFF2-40B4-BE49-F238E27FC236}">
                <a16:creationId xmlns:a16="http://schemas.microsoft.com/office/drawing/2014/main" id="{3CC378D2-C49F-3883-CDC6-78C68F241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7760" y="6500299"/>
            <a:ext cx="523240" cy="247651"/>
          </a:xfrm>
          <a:prstGeom prst="rect">
            <a:avLst/>
          </a:prstGeom>
        </p:spPr>
        <p:txBody>
          <a:bodyPr rtlCol="0"/>
          <a:lstStyle>
            <a:lvl1pPr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294A09A9-5501-47C1-A89A-A340965A2BE2}" type="slidenum">
              <a:rPr lang="es-MX" smtClean="0"/>
              <a:pPr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98" r:id="rId8"/>
    <p:sldLayoutId id="2147483703" r:id="rId9"/>
    <p:sldLayoutId id="2147483676" r:id="rId10"/>
    <p:sldLayoutId id="2147483677" r:id="rId11"/>
    <p:sldLayoutId id="2147483685" r:id="rId12"/>
    <p:sldLayoutId id="2147483704" r:id="rId13"/>
    <p:sldLayoutId id="2147483688" r:id="rId14"/>
    <p:sldLayoutId id="2147483692" r:id="rId15"/>
    <p:sldLayoutId id="2147483682" r:id="rId16"/>
    <p:sldLayoutId id="2147483699" r:id="rId17"/>
    <p:sldLayoutId id="2147483700" r:id="rId18"/>
    <p:sldLayoutId id="2147483701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 spc="100" baseline="0">
          <a:solidFill>
            <a:schemeClr val="bg1"/>
          </a:solidFill>
          <a:latin typeface="Aptos Black" panose="020B0004020202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LWbaWrjgU4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1483744"/>
            <a:ext cx="5491571" cy="2146458"/>
          </a:xfrm>
        </p:spPr>
        <p:txBody>
          <a:bodyPr rtlCol="0"/>
          <a:lstStyle/>
          <a:p>
            <a:pPr rtl="0"/>
            <a:r>
              <a:rPr lang="es-MX" sz="4000" dirty="0">
                <a:latin typeface="Abadi" panose="020B0604020104020204" pitchFamily="34" charset="0"/>
              </a:rPr>
              <a:t>Historia, Aplicaciones y Tendencias de la Investigación de Operaciones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es-MX" dirty="0">
                <a:latin typeface="+mj-lt"/>
              </a:rPr>
              <a:t>Profesor</a:t>
            </a:r>
          </a:p>
          <a:p>
            <a:pPr rtl="0"/>
            <a:r>
              <a:rPr lang="es-MX" dirty="0">
                <a:latin typeface="+mj-lt"/>
              </a:rPr>
              <a:t>Optimización de Operaciones</a:t>
            </a:r>
          </a:p>
          <a:p>
            <a:pPr rtl="0"/>
            <a:r>
              <a:rPr lang="es-MX" dirty="0">
                <a:latin typeface="+mj-lt"/>
              </a:rPr>
              <a:t>Escuela de Ingeniería y Ciencias</a:t>
            </a:r>
          </a:p>
          <a:p>
            <a:pPr rtl="0"/>
            <a:r>
              <a:rPr lang="es-MX" dirty="0">
                <a:latin typeface="+mj-lt"/>
              </a:rPr>
              <a:t>Tecnológico de Monterrey</a:t>
            </a:r>
            <a:endParaRPr lang="es-MX" dirty="0"/>
          </a:p>
          <a:p>
            <a:pPr rtl="0"/>
            <a:endParaRPr lang="es-MX" dirty="0"/>
          </a:p>
        </p:txBody>
      </p:sp>
      <p:pic>
        <p:nvPicPr>
          <p:cNvPr id="1026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81EE2347-21B2-2241-0047-FCE86C38F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6" y="218795"/>
            <a:ext cx="1693319" cy="44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Other</a:t>
            </a:r>
            <a:r>
              <a:rPr lang="es-MX" dirty="0"/>
              <a:t> OR </a:t>
            </a:r>
            <a:r>
              <a:rPr lang="es-MX" dirty="0" err="1"/>
              <a:t>Definition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0"/>
          </p:nvPr>
        </p:nvSpPr>
        <p:spPr>
          <a:xfrm>
            <a:off x="2686835" y="2207985"/>
            <a:ext cx="7927746" cy="358244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MX" sz="2000" dirty="0">
                <a:latin typeface="+mn-lt"/>
              </a:rPr>
              <a:t>OR </a:t>
            </a:r>
            <a:r>
              <a:rPr lang="es-MX" sz="2000" dirty="0" err="1">
                <a:latin typeface="+mn-lt"/>
              </a:rPr>
              <a:t>is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the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application</a:t>
            </a:r>
            <a:r>
              <a:rPr lang="es-MX" sz="2000" dirty="0">
                <a:latin typeface="+mn-lt"/>
              </a:rPr>
              <a:t> of </a:t>
            </a:r>
            <a:r>
              <a:rPr lang="es-MX" sz="2000" dirty="0" err="1">
                <a:latin typeface="+mn-lt"/>
              </a:rPr>
              <a:t>the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scientific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method</a:t>
            </a:r>
            <a:r>
              <a:rPr lang="es-MX" sz="2000" dirty="0">
                <a:latin typeface="+mn-lt"/>
              </a:rPr>
              <a:t>, </a:t>
            </a:r>
            <a:r>
              <a:rPr lang="es-MX" sz="2000" dirty="0" err="1">
                <a:latin typeface="+mn-lt"/>
              </a:rPr>
              <a:t>by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interdisciplinary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teams</a:t>
            </a:r>
            <a:r>
              <a:rPr lang="es-MX" sz="2000" dirty="0">
                <a:latin typeface="+mn-lt"/>
              </a:rPr>
              <a:t>, </a:t>
            </a:r>
            <a:r>
              <a:rPr lang="es-MX" sz="2000" dirty="0" err="1">
                <a:latin typeface="+mn-lt"/>
              </a:rPr>
              <a:t>to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problems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related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to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the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management</a:t>
            </a:r>
            <a:r>
              <a:rPr lang="es-MX" sz="2000" dirty="0">
                <a:latin typeface="+mn-lt"/>
              </a:rPr>
              <a:t> and control of </a:t>
            </a:r>
            <a:r>
              <a:rPr lang="es-MX" sz="2000" dirty="0" err="1">
                <a:latin typeface="+mn-lt"/>
              </a:rPr>
              <a:t>organizations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or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systems</a:t>
            </a:r>
            <a:r>
              <a:rPr lang="es-MX" sz="2000" dirty="0">
                <a:latin typeface="+mn-lt"/>
              </a:rPr>
              <a:t> in </a:t>
            </a:r>
            <a:r>
              <a:rPr lang="es-MX" sz="2000" dirty="0" err="1">
                <a:latin typeface="+mn-lt"/>
              </a:rPr>
              <a:t>order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to</a:t>
            </a:r>
            <a:r>
              <a:rPr lang="es-MX" sz="2000" dirty="0">
                <a:latin typeface="+mn-lt"/>
              </a:rPr>
              <a:t> produce </a:t>
            </a:r>
            <a:r>
              <a:rPr lang="es-MX" sz="2000" dirty="0" err="1">
                <a:latin typeface="+mn-lt"/>
              </a:rPr>
              <a:t>solutions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that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help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to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reach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the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organization</a:t>
            </a:r>
            <a:r>
              <a:rPr lang="es-MX" sz="2000" dirty="0">
                <a:latin typeface="+mn-lt"/>
              </a:rPr>
              <a:t> </a:t>
            </a:r>
            <a:r>
              <a:rPr lang="es-MX" sz="2000" dirty="0" err="1">
                <a:latin typeface="+mn-lt"/>
              </a:rPr>
              <a:t>objectives</a:t>
            </a:r>
            <a:r>
              <a:rPr lang="es-MX" sz="2000" dirty="0">
                <a:latin typeface="+mn-lt"/>
              </a:rPr>
              <a:t>.</a:t>
            </a:r>
            <a:endParaRPr lang="es-MX" sz="4000" dirty="0">
              <a:latin typeface="+mn-lt"/>
            </a:endParaRPr>
          </a:p>
          <a:p>
            <a:pPr lvl="1"/>
            <a:endParaRPr lang="es-MX" dirty="0">
              <a:solidFill>
                <a:srgbClr val="0070C0"/>
              </a:solidFill>
              <a:latin typeface="+mn-lt"/>
            </a:endParaRPr>
          </a:p>
          <a:p>
            <a:pPr lvl="1"/>
            <a:r>
              <a:rPr lang="es-MX" sz="1800" dirty="0" err="1">
                <a:solidFill>
                  <a:srgbClr val="0070C0"/>
                </a:solidFill>
                <a:latin typeface="+mn-lt"/>
              </a:rPr>
              <a:t>Organizational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0070C0"/>
                </a:solidFill>
                <a:latin typeface="+mn-lt"/>
              </a:rPr>
              <a:t>vision</a:t>
            </a:r>
            <a:endParaRPr lang="es-MX" sz="1800" dirty="0">
              <a:solidFill>
                <a:srgbClr val="0070C0"/>
              </a:solidFill>
              <a:latin typeface="+mn-lt"/>
            </a:endParaRPr>
          </a:p>
          <a:p>
            <a:pPr lvl="1"/>
            <a:r>
              <a:rPr lang="es-MX" sz="1800" dirty="0" err="1">
                <a:solidFill>
                  <a:srgbClr val="0070C0"/>
                </a:solidFill>
                <a:latin typeface="+mn-lt"/>
              </a:rPr>
              <a:t>Gives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0070C0"/>
                </a:solidFill>
                <a:latin typeface="+mn-lt"/>
              </a:rPr>
              <a:t>conclusions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0070C0"/>
                </a:solidFill>
                <a:latin typeface="+mn-lt"/>
              </a:rPr>
              <a:t>to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0070C0"/>
                </a:solidFill>
                <a:latin typeface="+mn-lt"/>
              </a:rPr>
              <a:t>the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0070C0"/>
                </a:solidFill>
                <a:latin typeface="+mn-lt"/>
              </a:rPr>
              <a:t>decision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0070C0"/>
                </a:solidFill>
                <a:latin typeface="+mn-lt"/>
              </a:rPr>
              <a:t>maker</a:t>
            </a:r>
            <a:endParaRPr lang="es-MX" sz="1800" dirty="0">
              <a:solidFill>
                <a:srgbClr val="0070C0"/>
              </a:solidFill>
              <a:latin typeface="+mn-lt"/>
            </a:endParaRPr>
          </a:p>
          <a:p>
            <a:pPr lvl="1"/>
            <a:r>
              <a:rPr lang="es-MX" sz="1800" dirty="0" err="1">
                <a:solidFill>
                  <a:srgbClr val="0070C0"/>
                </a:solidFill>
                <a:latin typeface="+mn-lt"/>
              </a:rPr>
              <a:t>Extense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s-MX" sz="1800" dirty="0" err="1">
                <a:solidFill>
                  <a:srgbClr val="0070C0"/>
                </a:solidFill>
                <a:latin typeface="+mn-lt"/>
              </a:rPr>
              <a:t>application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: </a:t>
            </a:r>
            <a:r>
              <a:rPr lang="es-MX" sz="1800" dirty="0" err="1">
                <a:solidFill>
                  <a:srgbClr val="0070C0"/>
                </a:solidFill>
                <a:latin typeface="+mn-lt"/>
              </a:rPr>
              <a:t>manufacturing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, </a:t>
            </a:r>
            <a:r>
              <a:rPr lang="es-MX" sz="1800" dirty="0" err="1">
                <a:solidFill>
                  <a:srgbClr val="0070C0"/>
                </a:solidFill>
                <a:latin typeface="+mn-lt"/>
              </a:rPr>
              <a:t>transportation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, </a:t>
            </a:r>
            <a:r>
              <a:rPr lang="es-MX" sz="1800" dirty="0" err="1">
                <a:solidFill>
                  <a:srgbClr val="0070C0"/>
                </a:solidFill>
                <a:latin typeface="+mn-lt"/>
              </a:rPr>
              <a:t>health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, </a:t>
            </a:r>
            <a:r>
              <a:rPr lang="es-MX" sz="1800" dirty="0" err="1">
                <a:solidFill>
                  <a:srgbClr val="0070C0"/>
                </a:solidFill>
                <a:latin typeface="+mn-lt"/>
              </a:rPr>
              <a:t>army</a:t>
            </a:r>
            <a:r>
              <a:rPr lang="es-MX" sz="1800" dirty="0">
                <a:solidFill>
                  <a:srgbClr val="0070C0"/>
                </a:solidFill>
                <a:latin typeface="+mn-lt"/>
              </a:rPr>
              <a:t>, etc.</a:t>
            </a:r>
          </a:p>
          <a:p>
            <a:pPr lvl="1"/>
            <a:endParaRPr lang="es-ES" sz="2800" dirty="0">
              <a:latin typeface="+mn-lt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8046D2-5DD2-CBCC-AA20-56F1653767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A6D97A-160A-6EE3-DD62-B83F300AA3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10</a:t>
            </a:fld>
            <a:endParaRPr lang="es-MX" noProof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One</a:t>
            </a:r>
            <a:r>
              <a:rPr lang="es-MX" dirty="0"/>
              <a:t> more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sz="2400" dirty="0">
                <a:latin typeface="+mn-lt"/>
              </a:rPr>
              <a:t>Interdisciplinary branch of mathematics which uses methods like mathematical modeling, statistics, and algorithms to arrive at optimal or good decisions in complex problems which are concerned with optimizing.</a:t>
            </a:r>
          </a:p>
          <a:p>
            <a:pPr algn="ctr">
              <a:buNone/>
            </a:pPr>
            <a:endParaRPr lang="en-US" sz="2400" dirty="0">
              <a:latin typeface="+mn-lt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latin typeface="+mn-lt"/>
              </a:rPr>
              <a:t>the maxima (profit, faster assembly line, greater crop yield, higher bandwidth, etc) or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+mn-lt"/>
              </a:rPr>
              <a:t>The minima (cost loss, lowering of risk, etc) of some objective function.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7D2ECE5C-1E28-ED92-F128-33912AF61F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998661" y="6487722"/>
            <a:ext cx="2194678" cy="247651"/>
          </a:xfrm>
        </p:spPr>
        <p:txBody>
          <a:bodyPr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5BF38A20-FF59-C7AB-4F16-44AA6D2406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87760" y="6500299"/>
            <a:ext cx="523240" cy="247651"/>
          </a:xfrm>
        </p:spPr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11</a:t>
            </a:fld>
            <a:endParaRPr lang="es-MX" noProof="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EEDA-6178-E68D-66A2-EE57179F7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BAD9F9-CF2B-4AB4-9410-0F7130B6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8B8346A-5B67-20B9-6AE2-72C39E1728B0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3584576" y="4406900"/>
            <a:ext cx="665311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spc="100" baseline="0">
                <a:solidFill>
                  <a:schemeClr val="tx1">
                    <a:lumMod val="50000"/>
                    <a:lumOff val="50000"/>
                  </a:schemeClr>
                </a:solidFill>
                <a:latin typeface="Aptos Black" panose="020B00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dirty="0" err="1">
                <a:solidFill>
                  <a:schemeClr val="bg1"/>
                </a:solidFill>
              </a:rPr>
              <a:t>Aplicaciones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E4AA438-B856-103C-476E-5031FC3E344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1000" y="6492875"/>
            <a:ext cx="1562125" cy="247651"/>
          </a:xfrm>
        </p:spPr>
        <p:txBody>
          <a:bodyPr/>
          <a:lstStyle/>
          <a:p>
            <a:pPr rtl="0"/>
            <a:fld id="{0AF6165E-7F59-4D8E-8C95-DEF9D3A90983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76B1A6-94ED-260F-B166-566EA68F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C851D2-1B3E-4E6F-E292-A1D12A74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12</a:t>
            </a:fld>
            <a:endParaRPr lang="es-MX" noProof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E110AD-E1D7-E3A6-1466-DDC7B21264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3342" b="3334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978" y="1753587"/>
            <a:ext cx="2555589" cy="17978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18562" y="3514511"/>
            <a:ext cx="2126273" cy="626654"/>
          </a:xfrm>
          <a:prstGeom prst="rect">
            <a:avLst/>
          </a:prstGeom>
        </p:spPr>
        <p:txBody>
          <a:bodyPr vert="horz" wrap="square" lIns="0" tIns="49094" rIns="0" bIns="0" rtlCol="0">
            <a:spAutoFit/>
          </a:bodyPr>
          <a:lstStyle/>
          <a:p>
            <a:pPr marL="16929" marR="6772" algn="ctr">
              <a:lnSpc>
                <a:spcPts val="1520"/>
              </a:lnSpc>
              <a:spcBef>
                <a:spcPts val="387"/>
              </a:spcBef>
            </a:pPr>
            <a:r>
              <a:rPr sz="1466" dirty="0">
                <a:solidFill>
                  <a:schemeClr val="bg1"/>
                </a:solidFill>
              </a:rPr>
              <a:t>Ruteo</a:t>
            </a:r>
            <a:r>
              <a:rPr sz="1466" spc="-33" dirty="0">
                <a:solidFill>
                  <a:schemeClr val="bg1"/>
                </a:solidFill>
              </a:rPr>
              <a:t> </a:t>
            </a:r>
            <a:r>
              <a:rPr sz="1466" dirty="0">
                <a:solidFill>
                  <a:schemeClr val="bg1"/>
                </a:solidFill>
              </a:rPr>
              <a:t>y</a:t>
            </a:r>
            <a:r>
              <a:rPr sz="1466" spc="-33" dirty="0">
                <a:solidFill>
                  <a:schemeClr val="bg1"/>
                </a:solidFill>
              </a:rPr>
              <a:t> </a:t>
            </a:r>
            <a:r>
              <a:rPr sz="1466" dirty="0">
                <a:solidFill>
                  <a:schemeClr val="bg1"/>
                </a:solidFill>
              </a:rPr>
              <a:t>programación</a:t>
            </a:r>
            <a:r>
              <a:rPr sz="1466" spc="-40" dirty="0">
                <a:solidFill>
                  <a:schemeClr val="bg1"/>
                </a:solidFill>
              </a:rPr>
              <a:t> </a:t>
            </a:r>
            <a:r>
              <a:rPr sz="1466" spc="-33" dirty="0">
                <a:solidFill>
                  <a:schemeClr val="bg1"/>
                </a:solidFill>
              </a:rPr>
              <a:t>de </a:t>
            </a:r>
            <a:r>
              <a:rPr sz="1466" dirty="0">
                <a:solidFill>
                  <a:schemeClr val="bg1"/>
                </a:solidFill>
              </a:rPr>
              <a:t>tripulaciones</a:t>
            </a:r>
            <a:r>
              <a:rPr sz="1466" spc="-53" dirty="0">
                <a:solidFill>
                  <a:schemeClr val="bg1"/>
                </a:solidFill>
              </a:rPr>
              <a:t> </a:t>
            </a:r>
            <a:r>
              <a:rPr sz="1466" dirty="0">
                <a:solidFill>
                  <a:schemeClr val="bg1"/>
                </a:solidFill>
              </a:rPr>
              <a:t>de</a:t>
            </a:r>
            <a:r>
              <a:rPr sz="1466" spc="-40" dirty="0">
                <a:solidFill>
                  <a:schemeClr val="bg1"/>
                </a:solidFill>
              </a:rPr>
              <a:t> </a:t>
            </a:r>
            <a:r>
              <a:rPr sz="1466" spc="-13" dirty="0">
                <a:solidFill>
                  <a:schemeClr val="bg1"/>
                </a:solidFill>
              </a:rPr>
              <a:t>aviones integrado</a:t>
            </a:r>
            <a:endParaRPr sz="1466" dirty="0">
              <a:solidFill>
                <a:schemeClr val="bg1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46746" y="3514511"/>
            <a:ext cx="2061943" cy="434294"/>
          </a:xfrm>
          <a:prstGeom prst="rect">
            <a:avLst/>
          </a:prstGeom>
        </p:spPr>
        <p:txBody>
          <a:bodyPr vert="horz" wrap="square" lIns="0" tIns="49094" rIns="0" bIns="0" rtlCol="0">
            <a:spAutoFit/>
          </a:bodyPr>
          <a:lstStyle/>
          <a:p>
            <a:pPr marL="16083" marR="6772" algn="ctr">
              <a:lnSpc>
                <a:spcPts val="1520"/>
              </a:lnSpc>
              <a:spcBef>
                <a:spcPts val="387"/>
              </a:spcBef>
            </a:pPr>
            <a:r>
              <a:rPr lang="es-MX" sz="1466" dirty="0">
                <a:solidFill>
                  <a:schemeClr val="bg1"/>
                </a:solidFill>
              </a:rPr>
              <a:t>Programación y secuenciación</a:t>
            </a:r>
            <a:endParaRPr sz="1466" dirty="0">
              <a:solidFill>
                <a:schemeClr val="bg1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7625" y="3514512"/>
            <a:ext cx="2192296" cy="242669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1466" dirty="0">
                <a:solidFill>
                  <a:schemeClr val="bg1"/>
                </a:solidFill>
              </a:rPr>
              <a:t>Microsimulación</a:t>
            </a:r>
            <a:r>
              <a:rPr sz="1466" spc="-40" dirty="0">
                <a:solidFill>
                  <a:schemeClr val="bg1"/>
                </a:solidFill>
              </a:rPr>
              <a:t> </a:t>
            </a:r>
            <a:r>
              <a:rPr sz="1466" dirty="0">
                <a:solidFill>
                  <a:schemeClr val="bg1"/>
                </a:solidFill>
              </a:rPr>
              <a:t>de</a:t>
            </a:r>
            <a:r>
              <a:rPr sz="1466" spc="-67" dirty="0">
                <a:solidFill>
                  <a:schemeClr val="bg1"/>
                </a:solidFill>
              </a:rPr>
              <a:t> </a:t>
            </a:r>
            <a:r>
              <a:rPr sz="1466" spc="-13" dirty="0">
                <a:solidFill>
                  <a:schemeClr val="bg1"/>
                </a:solidFill>
              </a:rPr>
              <a:t>tráfico</a:t>
            </a:r>
            <a:endParaRPr sz="1466"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2499" y="6119789"/>
            <a:ext cx="2247857" cy="245909"/>
          </a:xfrm>
          <a:prstGeom prst="rect">
            <a:avLst/>
          </a:prstGeom>
        </p:spPr>
        <p:txBody>
          <a:bodyPr vert="horz" wrap="square" lIns="0" tIns="49094" rIns="0" bIns="0" rtlCol="0">
            <a:spAutoFit/>
          </a:bodyPr>
          <a:lstStyle/>
          <a:p>
            <a:pPr marL="137972" marR="6772" indent="-121890">
              <a:lnSpc>
                <a:spcPts val="1520"/>
              </a:lnSpc>
              <a:spcBef>
                <a:spcPts val="387"/>
              </a:spcBef>
            </a:pPr>
            <a:r>
              <a:rPr lang="es-MX" sz="1466" dirty="0">
                <a:solidFill>
                  <a:schemeClr val="bg1"/>
                </a:solidFill>
              </a:rPr>
              <a:t>Distribución de almacenes</a:t>
            </a:r>
            <a:endParaRPr sz="1466" dirty="0">
              <a:solidFill>
                <a:schemeClr val="bg1"/>
              </a:solidFill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8379" y="4272962"/>
            <a:ext cx="2557620" cy="179988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6341" y="4272962"/>
            <a:ext cx="2557620" cy="179988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786714" y="6085840"/>
            <a:ext cx="1886729" cy="242669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1466" dirty="0">
                <a:solidFill>
                  <a:schemeClr val="bg1"/>
                </a:solidFill>
              </a:rPr>
              <a:t>Ruteo</a:t>
            </a:r>
            <a:r>
              <a:rPr sz="1466" spc="-33" dirty="0">
                <a:solidFill>
                  <a:schemeClr val="bg1"/>
                </a:solidFill>
              </a:rPr>
              <a:t> </a:t>
            </a:r>
            <a:r>
              <a:rPr sz="1466" spc="-13" dirty="0">
                <a:solidFill>
                  <a:schemeClr val="bg1"/>
                </a:solidFill>
              </a:rPr>
              <a:t>interunivesitario</a:t>
            </a:r>
            <a:endParaRPr sz="1466">
              <a:solidFill>
                <a:schemeClr val="bg1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16EDCBA9-A128-5E54-5669-CBC69AB8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Applications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AFA1FC7-5AB4-FC02-5943-9F9D9C6483A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" name="object 13">
            <a:extLst>
              <a:ext uri="{FF2B5EF4-FFF2-40B4-BE49-F238E27FC236}">
                <a16:creationId xmlns:a16="http://schemas.microsoft.com/office/drawing/2014/main" id="{341161E4-24F3-D870-E1BF-9D4B03935D4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64963" y="1739999"/>
            <a:ext cx="2557620" cy="1797850"/>
          </a:xfrm>
          <a:prstGeom prst="rect">
            <a:avLst/>
          </a:prstGeom>
        </p:spPr>
      </p:pic>
      <p:sp>
        <p:nvSpPr>
          <p:cNvPr id="26" name="object 14">
            <a:extLst>
              <a:ext uri="{FF2B5EF4-FFF2-40B4-BE49-F238E27FC236}">
                <a16:creationId xmlns:a16="http://schemas.microsoft.com/office/drawing/2014/main" id="{49FB9F8E-C8BF-ADE9-8CD5-1FD74CCC3487}"/>
              </a:ext>
            </a:extLst>
          </p:cNvPr>
          <p:cNvSpPr txBox="1"/>
          <p:nvPr/>
        </p:nvSpPr>
        <p:spPr>
          <a:xfrm>
            <a:off x="9388675" y="3502069"/>
            <a:ext cx="2192296" cy="468243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 algn="ctr">
              <a:spcBef>
                <a:spcPts val="133"/>
              </a:spcBef>
            </a:pPr>
            <a:r>
              <a:rPr lang="es-MX" sz="1466" dirty="0">
                <a:solidFill>
                  <a:schemeClr val="bg1"/>
                </a:solidFill>
              </a:rPr>
              <a:t>Ruteo de vehículos para distribución</a:t>
            </a:r>
            <a:endParaRPr sz="1466" dirty="0">
              <a:solidFill>
                <a:schemeClr val="bg1"/>
              </a:solidFill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EC2E1BC0-20F5-CA2D-2BA4-4A829A5811ED}"/>
              </a:ext>
            </a:extLst>
          </p:cNvPr>
          <p:cNvSpPr txBox="1"/>
          <p:nvPr/>
        </p:nvSpPr>
        <p:spPr>
          <a:xfrm>
            <a:off x="9396989" y="6085840"/>
            <a:ext cx="2555739" cy="468243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lang="es-MX" sz="1466" dirty="0">
                <a:solidFill>
                  <a:schemeClr val="bg1"/>
                </a:solidFill>
              </a:rPr>
              <a:t>Localización de instalaciones: </a:t>
            </a:r>
            <a:r>
              <a:rPr lang="es-MX" sz="1466" dirty="0" err="1">
                <a:solidFill>
                  <a:schemeClr val="bg1"/>
                </a:solidFill>
              </a:rPr>
              <a:t>e.g</a:t>
            </a:r>
            <a:r>
              <a:rPr lang="es-MX" sz="1466" dirty="0">
                <a:solidFill>
                  <a:schemeClr val="bg1"/>
                </a:solidFill>
              </a:rPr>
              <a:t>., antenas parabólicas</a:t>
            </a:r>
            <a:endParaRPr sz="1466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D2060B-44EF-B2C7-038E-6FA1555FF6D2}"/>
              </a:ext>
            </a:extLst>
          </p:cNvPr>
          <p:cNvGrpSpPr/>
          <p:nvPr/>
        </p:nvGrpSpPr>
        <p:grpSpPr>
          <a:xfrm>
            <a:off x="9206013" y="1735637"/>
            <a:ext cx="2557620" cy="1799882"/>
            <a:chOff x="9185069" y="1629118"/>
            <a:chExt cx="2557620" cy="1799882"/>
          </a:xfrm>
        </p:grpSpPr>
        <p:pic>
          <p:nvPicPr>
            <p:cNvPr id="31" name="object 17">
              <a:extLst>
                <a:ext uri="{FF2B5EF4-FFF2-40B4-BE49-F238E27FC236}">
                  <a16:creationId xmlns:a16="http://schemas.microsoft.com/office/drawing/2014/main" id="{6F9281E3-7CEC-64EE-A0C6-F8C2AC769B2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5069" y="1629118"/>
              <a:ext cx="2557620" cy="1799882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6A2A36E-E366-A723-807C-85F1675CF7B9}"/>
                </a:ext>
              </a:extLst>
            </p:cNvPr>
            <p:cNvSpPr/>
            <p:nvPr/>
          </p:nvSpPr>
          <p:spPr>
            <a:xfrm>
              <a:off x="9633086" y="1739999"/>
              <a:ext cx="1739764" cy="151755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B2DB2C-6E4E-58FD-5106-023AB4B8D0BF}"/>
              </a:ext>
            </a:extLst>
          </p:cNvPr>
          <p:cNvGrpSpPr/>
          <p:nvPr/>
        </p:nvGrpSpPr>
        <p:grpSpPr>
          <a:xfrm>
            <a:off x="9281983" y="4310348"/>
            <a:ext cx="2557620" cy="1762497"/>
            <a:chOff x="9185069" y="1629118"/>
            <a:chExt cx="2557620" cy="1799882"/>
          </a:xfrm>
        </p:grpSpPr>
        <p:pic>
          <p:nvPicPr>
            <p:cNvPr id="35" name="object 17">
              <a:extLst>
                <a:ext uri="{FF2B5EF4-FFF2-40B4-BE49-F238E27FC236}">
                  <a16:creationId xmlns:a16="http://schemas.microsoft.com/office/drawing/2014/main" id="{697424B5-09B6-ADF9-5916-0E7D0DA1499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5069" y="1629118"/>
              <a:ext cx="2557620" cy="1799882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6E6E642-C1D9-873B-1433-C27CADD6E78E}"/>
                </a:ext>
              </a:extLst>
            </p:cNvPr>
            <p:cNvSpPr/>
            <p:nvPr/>
          </p:nvSpPr>
          <p:spPr>
            <a:xfrm>
              <a:off x="9633086" y="1739999"/>
              <a:ext cx="1739764" cy="151755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Vehicle routing - NUMA Research Unit, KU Leuven">
            <a:extLst>
              <a:ext uri="{FF2B5EF4-FFF2-40B4-BE49-F238E27FC236}">
                <a16:creationId xmlns:a16="http://schemas.microsoft.com/office/drawing/2014/main" id="{157A1EE4-E975-F403-A424-8591E060D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247" y="1959482"/>
            <a:ext cx="2192296" cy="145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object 9">
            <a:extLst>
              <a:ext uri="{FF2B5EF4-FFF2-40B4-BE49-F238E27FC236}">
                <a16:creationId xmlns:a16="http://schemas.microsoft.com/office/drawing/2014/main" id="{CC946B58-5B1A-5BF9-79A1-DD5E6BEF5297}"/>
              </a:ext>
            </a:extLst>
          </p:cNvPr>
          <p:cNvPicPr/>
          <p:nvPr/>
        </p:nvPicPr>
        <p:blipFill rotWithShape="1">
          <a:blip r:embed="rId7" cstate="print"/>
          <a:srcRect l="5746" t="9239" r="26231" b="8664"/>
          <a:stretch/>
        </p:blipFill>
        <p:spPr>
          <a:xfrm>
            <a:off x="9654030" y="4418925"/>
            <a:ext cx="1815734" cy="152032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8269080-4405-5BE8-6726-3053488420F6}"/>
              </a:ext>
            </a:extLst>
          </p:cNvPr>
          <p:cNvGrpSpPr/>
          <p:nvPr/>
        </p:nvGrpSpPr>
        <p:grpSpPr>
          <a:xfrm>
            <a:off x="3593588" y="1751555"/>
            <a:ext cx="2557620" cy="1799882"/>
            <a:chOff x="9185069" y="1629118"/>
            <a:chExt cx="2557620" cy="1799882"/>
          </a:xfrm>
        </p:grpSpPr>
        <p:pic>
          <p:nvPicPr>
            <p:cNvPr id="41" name="object 17">
              <a:extLst>
                <a:ext uri="{FF2B5EF4-FFF2-40B4-BE49-F238E27FC236}">
                  <a16:creationId xmlns:a16="http://schemas.microsoft.com/office/drawing/2014/main" id="{470EF090-35CD-D62F-ADA2-3D8508ED068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5069" y="1629118"/>
              <a:ext cx="2557620" cy="1799882"/>
            </a:xfrm>
            <a:prstGeom prst="rect">
              <a:avLst/>
            </a:prstGeom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7BF32EA-AF9B-60BD-C6C5-8721F4568489}"/>
                </a:ext>
              </a:extLst>
            </p:cNvPr>
            <p:cNvSpPr/>
            <p:nvPr/>
          </p:nvSpPr>
          <p:spPr>
            <a:xfrm>
              <a:off x="9633086" y="1739999"/>
              <a:ext cx="1739764" cy="151755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object 14">
            <a:extLst>
              <a:ext uri="{FF2B5EF4-FFF2-40B4-BE49-F238E27FC236}">
                <a16:creationId xmlns:a16="http://schemas.microsoft.com/office/drawing/2014/main" id="{967EB826-50EF-1977-B01C-049B346969D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 rot="21386647">
            <a:off x="4056587" y="1692384"/>
            <a:ext cx="1631622" cy="1794264"/>
          </a:xfrm>
          <a:prstGeom prst="rect">
            <a:avLst/>
          </a:prstGeom>
        </p:spPr>
      </p:pic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5054C9A0-C892-8CBE-6BF3-98F1A45146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998661" y="6487722"/>
            <a:ext cx="2194678" cy="247651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MX" noProof="0" dirty="0"/>
              <a:t>Optimización de Operaciones</a:t>
            </a:r>
            <a:endParaRPr lang="es-MX" b="0" noProof="0" dirty="0"/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AA4BFBCD-0068-7AA5-EC5F-FCD53B2880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87760" y="6500299"/>
            <a:ext cx="523240" cy="247651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MX" noProof="0" smtClean="0"/>
              <a:pPr rtl="0">
                <a:spcAft>
                  <a:spcPts val="600"/>
                </a:spcAft>
              </a:pPr>
              <a:t>13</a:t>
            </a:fld>
            <a:endParaRPr lang="es-MX" noProof="0"/>
          </a:p>
        </p:txBody>
      </p:sp>
      <p:sp>
        <p:nvSpPr>
          <p:cNvPr id="43" name="object 16">
            <a:extLst>
              <a:ext uri="{FF2B5EF4-FFF2-40B4-BE49-F238E27FC236}">
                <a16:creationId xmlns:a16="http://schemas.microsoft.com/office/drawing/2014/main" id="{905710A1-0C06-434F-AE9D-40A777E34EFF}"/>
              </a:ext>
            </a:extLst>
          </p:cNvPr>
          <p:cNvSpPr txBox="1"/>
          <p:nvPr/>
        </p:nvSpPr>
        <p:spPr>
          <a:xfrm>
            <a:off x="3657600" y="6099125"/>
            <a:ext cx="2405568" cy="245909"/>
          </a:xfrm>
          <a:prstGeom prst="rect">
            <a:avLst/>
          </a:prstGeom>
        </p:spPr>
        <p:txBody>
          <a:bodyPr vert="horz" wrap="square" lIns="0" tIns="49094" rIns="0" bIns="0" rtlCol="0">
            <a:spAutoFit/>
          </a:bodyPr>
          <a:lstStyle/>
          <a:p>
            <a:pPr marL="137972" marR="6772" indent="-121890">
              <a:lnSpc>
                <a:spcPts val="1520"/>
              </a:lnSpc>
              <a:spcBef>
                <a:spcPts val="387"/>
              </a:spcBef>
            </a:pPr>
            <a:r>
              <a:rPr lang="es-MX" sz="1466" dirty="0">
                <a:solidFill>
                  <a:schemeClr val="bg1"/>
                </a:solidFill>
              </a:rPr>
              <a:t>Distribución de última milla</a:t>
            </a:r>
            <a:endParaRPr sz="1466" dirty="0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F9DDA6-BD69-0C26-A58F-C6D8145912B3}"/>
              </a:ext>
            </a:extLst>
          </p:cNvPr>
          <p:cNvGrpSpPr/>
          <p:nvPr/>
        </p:nvGrpSpPr>
        <p:grpSpPr>
          <a:xfrm>
            <a:off x="601947" y="4276825"/>
            <a:ext cx="2557620" cy="1799882"/>
            <a:chOff x="9185069" y="1629118"/>
            <a:chExt cx="2557620" cy="1799882"/>
          </a:xfrm>
        </p:grpSpPr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E21B6C9A-6364-9897-5DF5-D1FF41FD68A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5069" y="1629118"/>
              <a:ext cx="2557620" cy="1799882"/>
            </a:xfrm>
            <a:prstGeom prst="rect">
              <a:avLst/>
            </a:prstGeom>
          </p:spPr>
        </p:pic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6D7537D-C7AE-2F58-01CF-F7DE170ACBFA}"/>
                </a:ext>
              </a:extLst>
            </p:cNvPr>
            <p:cNvSpPr/>
            <p:nvPr/>
          </p:nvSpPr>
          <p:spPr>
            <a:xfrm>
              <a:off x="9633086" y="1739999"/>
              <a:ext cx="1739764" cy="151755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14" descr="Storage crates">
            <a:extLst>
              <a:ext uri="{FF2B5EF4-FFF2-40B4-BE49-F238E27FC236}">
                <a16:creationId xmlns:a16="http://schemas.microsoft.com/office/drawing/2014/main" id="{1B023F95-B4BD-B591-4848-FFE1586C7E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977" t="2926" r="846"/>
          <a:stretch/>
        </p:blipFill>
        <p:spPr>
          <a:xfrm>
            <a:off x="1049965" y="4360748"/>
            <a:ext cx="1739764" cy="161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Industrial problems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1006156" y="2191195"/>
            <a:ext cx="7647650" cy="194213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rgbClr val="7030A0"/>
                </a:solidFill>
              </a:rPr>
              <a:t>Inventory supply model for perishable products: </a:t>
            </a:r>
            <a:r>
              <a:rPr lang="en-US" sz="1800" b="1" dirty="0" err="1">
                <a:solidFill>
                  <a:srgbClr val="7030A0"/>
                </a:solidFill>
              </a:rPr>
              <a:t>Calicarnes</a:t>
            </a:r>
            <a:r>
              <a:rPr lang="en-US" sz="1800" b="1" dirty="0">
                <a:solidFill>
                  <a:srgbClr val="7030A0"/>
                </a:solidFill>
              </a:rPr>
              <a:t> case.  </a:t>
            </a:r>
            <a:r>
              <a:rPr lang="es-MX" sz="1200" dirty="0" err="1"/>
              <a:t>Mesias</a:t>
            </a:r>
            <a:r>
              <a:rPr lang="es-MX" sz="1200" dirty="0"/>
              <a:t>, Ivan D., Osorio, Fernando A., Díaz, J. (2017).</a:t>
            </a:r>
            <a:r>
              <a:rPr lang="en-US" sz="1200" dirty="0"/>
              <a:t> </a:t>
            </a:r>
            <a:r>
              <a:rPr lang="en-US" sz="1200" i="1" dirty="0"/>
              <a:t>International Symposium on IEOM</a:t>
            </a:r>
            <a:r>
              <a:rPr lang="en-US" sz="1200" dirty="0"/>
              <a:t>, </a:t>
            </a:r>
            <a:r>
              <a:rPr lang="en-US" sz="1200" i="1" dirty="0"/>
              <a:t>Bogota, Colombia, October 25-26, 2017</a:t>
            </a:r>
            <a:r>
              <a:rPr lang="en-US" sz="1200" dirty="0"/>
              <a:t>. First place award - Undergraduate paper competition.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solidFill>
                  <a:srgbClr val="0070C0"/>
                </a:solidFill>
              </a:rPr>
              <a:t>Decrease in loading times for trucks at a steel company. </a:t>
            </a:r>
            <a:r>
              <a:rPr lang="es-MX" sz="1200" dirty="0"/>
              <a:t>Ortega, A., Cantú, A., Solís, M., Días, J. (2019). </a:t>
            </a:r>
            <a:r>
              <a:rPr lang="en-US" sz="1200" i="1" dirty="0"/>
              <a:t>International Conference on IEOM, Bangkok, </a:t>
            </a:r>
            <a:r>
              <a:rPr lang="en-US" sz="1200" i="1" dirty="0" err="1"/>
              <a:t>Tailandia</a:t>
            </a:r>
            <a:r>
              <a:rPr lang="en-US" sz="1200" i="1" dirty="0"/>
              <a:t>, March, 2019. 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solidFill>
                  <a:srgbClr val="00B050"/>
                </a:solidFill>
              </a:rPr>
              <a:t>A Vehicle Routing Problem with Most-Expensive-Customer Dependent Costs.</a:t>
            </a:r>
            <a:r>
              <a:rPr lang="en-US" sz="1800" dirty="0"/>
              <a:t> </a:t>
            </a:r>
            <a:r>
              <a:rPr lang="en-US" sz="1200" dirty="0"/>
              <a:t>Cárdenas de la Fuente, G., García-Martínez, Gloria C., Alejandro-Ugarte, Francisco, Díaz-Ramírez, J. (2021). Accepted in </a:t>
            </a:r>
            <a:r>
              <a:rPr lang="en-US" sz="1200" i="1" dirty="0"/>
              <a:t>the 11th Annual International Conference of IEOM. Singapore</a:t>
            </a:r>
            <a:r>
              <a:rPr lang="en-US" sz="1200" dirty="0"/>
              <a:t>, Mar 9-11, 2021.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solidFill>
                  <a:srgbClr val="EE7700"/>
                </a:solidFill>
              </a:rPr>
              <a:t>Incorporation and Design of a New Facility in a Country-wide Logistics Network. </a:t>
            </a:r>
            <a:r>
              <a:rPr lang="en-US" sz="1200" dirty="0" err="1"/>
              <a:t>Ricaño</a:t>
            </a:r>
            <a:r>
              <a:rPr lang="en-US" sz="1200" dirty="0"/>
              <a:t>, Oscar E., Lozano, Héctor A., Moreno, José C., Díaz-Ramírez, J. (2020), </a:t>
            </a:r>
            <a:r>
              <a:rPr lang="en-US" sz="1200" i="1" dirty="0"/>
              <a:t>Proceedings of the 2nd African IEOM Conference in Harare, Zimbabwe, December 7-10, 2020. </a:t>
            </a:r>
          </a:p>
          <a:p>
            <a:r>
              <a:rPr lang="en-US" sz="1800" b="1" dirty="0">
                <a:solidFill>
                  <a:srgbClr val="002060"/>
                </a:solidFill>
              </a:rPr>
              <a:t>A unified model framework for the multi-attribute consistent periodic vehicle routing problem</a:t>
            </a:r>
          </a:p>
          <a:p>
            <a:pPr marL="300038" lvl="1" indent="0">
              <a:spcBef>
                <a:spcPts val="0"/>
              </a:spcBef>
              <a:buNone/>
            </a:pPr>
            <a:r>
              <a:rPr lang="en-US" sz="1200" i="1" dirty="0" err="1"/>
              <a:t>Baldoquin</a:t>
            </a:r>
            <a:r>
              <a:rPr lang="en-US" sz="1200" i="1" dirty="0"/>
              <a:t> MG, Martinez JA, </a:t>
            </a:r>
            <a:r>
              <a:rPr lang="en-US" sz="1200" i="1" dirty="0" err="1"/>
              <a:t>Dıaz-Ramırez</a:t>
            </a:r>
            <a:r>
              <a:rPr lang="en-US" sz="1200" i="1" dirty="0"/>
              <a:t>, J. (2020) A unified model framework for the multi-attribute consistent periodic vehicle routing problem. </a:t>
            </a:r>
            <a:r>
              <a:rPr lang="en-US" sz="1200" i="1" dirty="0" err="1"/>
              <a:t>PLoS</a:t>
            </a:r>
            <a:r>
              <a:rPr lang="en-US" sz="1200" i="1" dirty="0"/>
              <a:t> ONE 15(8): e0237014. </a:t>
            </a:r>
            <a:endParaRPr lang="es-MX" sz="1200" dirty="0"/>
          </a:p>
          <a:p>
            <a:pPr>
              <a:spcBef>
                <a:spcPts val="600"/>
              </a:spcBef>
            </a:pPr>
            <a:endParaRPr lang="es-MX" sz="1200" dirty="0"/>
          </a:p>
          <a:p>
            <a:endParaRPr lang="es-MX" sz="1200" dirty="0"/>
          </a:p>
          <a:p>
            <a:endParaRPr lang="en-US" sz="1200" dirty="0"/>
          </a:p>
        </p:txBody>
      </p:sp>
      <p:pic>
        <p:nvPicPr>
          <p:cNvPr id="14" name="Picture 14" descr="Storage crates">
            <a:extLst>
              <a:ext uri="{FF2B5EF4-FFF2-40B4-BE49-F238E27FC236}">
                <a16:creationId xmlns:a16="http://schemas.microsoft.com/office/drawing/2014/main" id="{8EE06202-5870-7F83-8E70-845384AC1CD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/>
          <a:srcRect l="21977" t="2926" r="846"/>
          <a:stretch/>
        </p:blipFill>
        <p:spPr>
          <a:xfrm flipH="1">
            <a:off x="8835579" y="3288957"/>
            <a:ext cx="2321208" cy="1943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83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Práctico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6CF6-3AC0-8D83-8B7B-B72C4626AE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15</a:t>
            </a:fld>
            <a:endParaRPr lang="es-MX" noProof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03822840"/>
              </p:ext>
            </p:extLst>
          </p:nvPr>
        </p:nvGraphicFramePr>
        <p:xfrm>
          <a:off x="3361837" y="2082269"/>
          <a:ext cx="7375293" cy="3890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DE80AAA-933E-A2F5-84E3-C1B028EB0D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rtl="0"/>
            <a:fld id="{195CB71D-3B39-4BD9-9A8E-3CBB46688634}" type="datetime1">
              <a:rPr lang="es-MX" noProof="0" smtClean="0">
                <a:latin typeface="+mn-lt"/>
              </a:rPr>
              <a:t>14/02/2025</a:t>
            </a:fld>
            <a:endParaRPr lang="es-MX" noProof="0" dirty="0">
              <a:latin typeface="+mn-lt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B09776C-3406-A434-7465-2DF0CC19C2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</p:spTree>
    <p:extLst>
      <p:ext uri="{BB962C8B-B14F-4D97-AF65-F5344CB8AC3E}">
        <p14:creationId xmlns:p14="http://schemas.microsoft.com/office/powerpoint/2010/main" val="3122567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D434-091B-7EFD-5FB3-3F8608778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320E9E-A289-D4D0-9D1D-AFA8CB3B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0623D71-A7C1-9F06-3074-8C58B14DFC3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1000" y="6492875"/>
            <a:ext cx="1562125" cy="247651"/>
          </a:xfrm>
        </p:spPr>
        <p:txBody>
          <a:bodyPr/>
          <a:lstStyle/>
          <a:p>
            <a:pPr rtl="0"/>
            <a:fld id="{0AF6165E-7F59-4D8E-8C95-DEF9D3A90983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157D1B6-7104-F8F5-2FB4-2741EB90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EF4C897-B86D-7270-FF92-F03A4CDE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16</a:t>
            </a:fld>
            <a:endParaRPr lang="es-MX" noProof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31EBAED-4576-9CCC-3EB3-FF14B421DB9F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3584576" y="4406900"/>
            <a:ext cx="665311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spc="100" baseline="0">
                <a:solidFill>
                  <a:schemeClr val="tx1">
                    <a:lumMod val="50000"/>
                    <a:lumOff val="50000"/>
                  </a:schemeClr>
                </a:solidFill>
                <a:latin typeface="Aptos Black" panose="020B00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dirty="0" err="1">
                <a:solidFill>
                  <a:schemeClr val="bg1"/>
                </a:solidFill>
              </a:rPr>
              <a:t>Tendencias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5D64766-3181-CF51-14CD-D47AE539ED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254" b="3125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1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D46C7D-3110-D9AF-DE0B-5913A063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Tendencias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AA03BDB-B2BF-BEC6-E5D9-ACB6F9F42C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2687" y="2171098"/>
            <a:ext cx="2133600" cy="205837"/>
          </a:xfrm>
        </p:spPr>
        <p:txBody>
          <a:bodyPr/>
          <a:lstStyle/>
          <a:p>
            <a:r>
              <a:rPr lang="en-US" dirty="0" err="1"/>
              <a:t>Integración</a:t>
            </a:r>
            <a:r>
              <a:rPr lang="en-US" dirty="0"/>
              <a:t> con la IA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3C4533-FEC2-246C-C7F5-42769D7AB76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250823"/>
            <a:ext cx="2133600" cy="369332"/>
          </a:xfrm>
        </p:spPr>
        <p:txBody>
          <a:bodyPr/>
          <a:lstStyle/>
          <a:p>
            <a:r>
              <a:rPr lang="en-US" dirty="0" err="1">
                <a:solidFill>
                  <a:schemeClr val="accent3"/>
                </a:solidFill>
              </a:rPr>
              <a:t>Avances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optimización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combinatoria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E10FE60-9067-E233-54E0-D3D0656DF5B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Heurísticos</a:t>
            </a:r>
            <a:r>
              <a:rPr lang="en-US" dirty="0"/>
              <a:t> y </a:t>
            </a:r>
            <a:r>
              <a:rPr lang="en-US" dirty="0" err="1"/>
              <a:t>Metaheurísticos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A00C1BB-B564-EA2A-C24D-9E27DE57CD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249363"/>
            <a:ext cx="2133600" cy="369332"/>
          </a:xfrm>
        </p:spPr>
        <p:txBody>
          <a:bodyPr/>
          <a:lstStyle/>
          <a:p>
            <a:r>
              <a:rPr lang="en-US" sz="1200" dirty="0">
                <a:solidFill>
                  <a:schemeClr val="accent3"/>
                </a:solidFill>
              </a:rPr>
              <a:t>Sistemas </a:t>
            </a:r>
            <a:r>
              <a:rPr lang="en-US" sz="1200" dirty="0" err="1">
                <a:solidFill>
                  <a:schemeClr val="accent3"/>
                </a:solidFill>
              </a:rPr>
              <a:t>autónomos</a:t>
            </a:r>
            <a:r>
              <a:rPr lang="en-US" sz="1200" dirty="0">
                <a:solidFill>
                  <a:schemeClr val="accent3"/>
                </a:solidFill>
              </a:rPr>
              <a:t>, </a:t>
            </a:r>
            <a:r>
              <a:rPr lang="en-US" sz="1200" dirty="0" err="1">
                <a:solidFill>
                  <a:schemeClr val="accent3"/>
                </a:solidFill>
              </a:rPr>
              <a:t>ciudades</a:t>
            </a:r>
            <a:r>
              <a:rPr lang="en-US" sz="1200" dirty="0">
                <a:solidFill>
                  <a:schemeClr val="accent3"/>
                </a:solidFill>
              </a:rPr>
              <a:t> </a:t>
            </a:r>
            <a:r>
              <a:rPr lang="en-US" sz="1200" dirty="0" err="1">
                <a:solidFill>
                  <a:schemeClr val="accent3"/>
                </a:solidFill>
              </a:rPr>
              <a:t>inteligentes</a:t>
            </a:r>
            <a:r>
              <a:rPr lang="en-US" sz="1200" dirty="0">
                <a:solidFill>
                  <a:schemeClr val="accent3"/>
                </a:solidFill>
              </a:rPr>
              <a:t>, </a:t>
            </a:r>
            <a:r>
              <a:rPr lang="en-US" sz="1200" dirty="0" err="1">
                <a:solidFill>
                  <a:schemeClr val="accent3"/>
                </a:solidFill>
              </a:rPr>
              <a:t>gemelos</a:t>
            </a:r>
            <a:r>
              <a:rPr lang="en-US" sz="1200" dirty="0">
                <a:solidFill>
                  <a:schemeClr val="accent3"/>
                </a:solidFill>
              </a:rPr>
              <a:t> </a:t>
            </a:r>
            <a:r>
              <a:rPr lang="en-US" sz="1200" dirty="0" err="1">
                <a:solidFill>
                  <a:schemeClr val="accent3"/>
                </a:solidFill>
              </a:rPr>
              <a:t>digitales</a:t>
            </a:r>
            <a:r>
              <a:rPr lang="en-US" sz="1200" dirty="0">
                <a:solidFill>
                  <a:schemeClr val="accent3"/>
                </a:solidFill>
              </a:rPr>
              <a:t>,  y </a:t>
            </a:r>
            <a:r>
              <a:rPr lang="en-US" sz="1200" dirty="0" err="1">
                <a:solidFill>
                  <a:schemeClr val="accent3"/>
                </a:solidFill>
              </a:rPr>
              <a:t>otros</a:t>
            </a:r>
            <a:r>
              <a:rPr lang="en-US" sz="1200" dirty="0">
                <a:solidFill>
                  <a:schemeClr val="accent3"/>
                </a:solidFill>
              </a:rPr>
              <a:t> </a:t>
            </a:r>
            <a:r>
              <a:rPr lang="en-US" sz="1200" dirty="0" err="1">
                <a:solidFill>
                  <a:schemeClr val="accent3"/>
                </a:solidFill>
              </a:rPr>
              <a:t>sistemas</a:t>
            </a:r>
            <a:r>
              <a:rPr lang="en-US" sz="1200" dirty="0">
                <a:solidFill>
                  <a:schemeClr val="accent3"/>
                </a:solidFill>
              </a:rPr>
              <a:t> </a:t>
            </a:r>
            <a:r>
              <a:rPr lang="en-US" sz="1200" dirty="0" err="1">
                <a:solidFill>
                  <a:schemeClr val="accent3"/>
                </a:solidFill>
              </a:rPr>
              <a:t>complejos</a:t>
            </a:r>
            <a:r>
              <a:rPr lang="en-US" sz="12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70A3F5C-AAA5-27C8-110B-BDE4CBA3F46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campos </a:t>
            </a:r>
            <a:r>
              <a:rPr lang="en-US" dirty="0" err="1"/>
              <a:t>emergentes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4DCD963-234B-7BAC-1E27-D1DE118D34F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43875" y="2189952"/>
            <a:ext cx="2133600" cy="205837"/>
          </a:xfrm>
        </p:spPr>
        <p:txBody>
          <a:bodyPr/>
          <a:lstStyle/>
          <a:p>
            <a:r>
              <a:rPr lang="en-US" dirty="0" err="1"/>
              <a:t>Optimización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CA9C1-CCEC-5E73-AE00-167B16E23144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s-MX"/>
              <a:t>Optimización de Operaciones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88B27-42E1-AE7B-2C01-C11A8009CDA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17</a:t>
            </a:fld>
            <a:endParaRPr lang="es-MX" noProof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FEB61D-074B-9AE1-A88A-942744758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32" y="2395351"/>
            <a:ext cx="3560997" cy="14909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6B1795-0720-FF3A-E42D-1A4A3485C341}"/>
              </a:ext>
            </a:extLst>
          </p:cNvPr>
          <p:cNvSpPr txBox="1"/>
          <p:nvPr/>
        </p:nvSpPr>
        <p:spPr>
          <a:xfrm>
            <a:off x="4603408" y="3131636"/>
            <a:ext cx="14925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accent3"/>
                </a:solidFill>
              </a:rPr>
              <a:t>Fan, Z., </a:t>
            </a:r>
            <a:r>
              <a:rPr lang="en-US" sz="700" dirty="0" err="1">
                <a:solidFill>
                  <a:schemeClr val="accent3"/>
                </a:solidFill>
              </a:rPr>
              <a:t>Ghaddar</a:t>
            </a:r>
            <a:r>
              <a:rPr lang="en-US" sz="700" dirty="0">
                <a:solidFill>
                  <a:schemeClr val="accent3"/>
                </a:solidFill>
              </a:rPr>
              <a:t>, B., Wang, X., Xing, L., Zhang, Y., &amp; Zhou, Z. (2024). Artificial Intelligence for Operations Research: Revolutionizing the Operations Research Process. 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2CA0D986-0383-01C8-E705-9536251B18A5}"/>
              </a:ext>
            </a:extLst>
          </p:cNvPr>
          <p:cNvSpPr txBox="1">
            <a:spLocks/>
          </p:cNvSpPr>
          <p:nvPr/>
        </p:nvSpPr>
        <p:spPr>
          <a:xfrm>
            <a:off x="6383519" y="3140843"/>
            <a:ext cx="2133600" cy="36933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</a:rPr>
              <a:t>Desarrollo de </a:t>
            </a:r>
            <a:r>
              <a:rPr lang="en-US" dirty="0" err="1">
                <a:solidFill>
                  <a:schemeClr val="accent3"/>
                </a:solidFill>
              </a:rPr>
              <a:t>algoritmos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paralelo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optimización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híbrida</a:t>
            </a:r>
            <a:r>
              <a:rPr lang="en-US" dirty="0">
                <a:solidFill>
                  <a:schemeClr val="accent3"/>
                </a:solidFill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73658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042863-A19C-C4CE-A83A-B266092C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Placeholder 10" descr="A military plane flying in the sky&#10;&#10;Description automatically generated">
            <a:extLst>
              <a:ext uri="{FF2B5EF4-FFF2-40B4-BE49-F238E27FC236}">
                <a16:creationId xmlns:a16="http://schemas.microsoft.com/office/drawing/2014/main" id="{915704F7-73B4-AA70-CAC4-9BA4C9D9CA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7353" r="4705" b="7353"/>
          <a:stretch/>
        </p:blipFill>
        <p:spPr>
          <a:xfrm>
            <a:off x="1972234" y="1941230"/>
            <a:ext cx="8265459" cy="2286000"/>
          </a:xfr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A97762A-8636-3EFF-6BAE-A37DE98C4672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3584576" y="4406900"/>
            <a:ext cx="665311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spc="100" baseline="0">
                <a:solidFill>
                  <a:schemeClr val="tx1">
                    <a:lumMod val="50000"/>
                    <a:lumOff val="50000"/>
                  </a:schemeClr>
                </a:solidFill>
                <a:latin typeface="Aptos Black" panose="020B0004020202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Historia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ADD7284-3AAA-F6FA-4EA7-D4531EF8524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1000" y="6492875"/>
            <a:ext cx="1562125" cy="247651"/>
          </a:xfrm>
        </p:spPr>
        <p:txBody>
          <a:bodyPr/>
          <a:lstStyle/>
          <a:p>
            <a:pPr rtl="0"/>
            <a:fld id="{0AF6165E-7F59-4D8E-8C95-DEF9D3A90983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0788F9E6-51A5-11C6-DF8F-0003A5AB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B5FA064-3677-CCFB-B7C4-170C405E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2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572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E50DD10-6039-FFAB-FDAF-3A6FECD8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able Placeholder 24">
            <a:extLst>
              <a:ext uri="{FF2B5EF4-FFF2-40B4-BE49-F238E27FC236}">
                <a16:creationId xmlns:a16="http://schemas.microsoft.com/office/drawing/2014/main" id="{C5F2CE9B-ED68-D83A-7A58-BADEC39999C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85F7D074-D27A-37B3-B4C9-5ABFC1A5D9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rtl="0"/>
            <a:fld id="{E22AC786-0A13-421C-A005-AF05DD4BCBC5}" type="datetime1">
              <a:rPr lang="es-MX" noProof="0" smtClean="0">
                <a:latin typeface="+mn-lt"/>
              </a:rPr>
              <a:t>14/02/2025</a:t>
            </a:fld>
            <a:endParaRPr lang="es-MX" noProof="0">
              <a:latin typeface="+mn-lt"/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A2DA468-B459-B2A8-AECD-2FA4BF7C2C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  <a:endParaRPr lang="es-MX" b="0" noProof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4FC2D7E-0121-51C5-D9A2-2FA6901080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3</a:t>
            </a:fld>
            <a:endParaRPr lang="es-MX" noProof="0">
              <a:latin typeface="+mn-lt"/>
            </a:endParaRPr>
          </a:p>
        </p:txBody>
      </p:sp>
      <p:pic>
        <p:nvPicPr>
          <p:cNvPr id="18" name="Online Media 17" title="Operational Research 'ORigin Story'">
            <a:hlinkClick r:id="" action="ppaction://media"/>
            <a:extLst>
              <a:ext uri="{FF2B5EF4-FFF2-40B4-BE49-F238E27FC236}">
                <a16:creationId xmlns:a16="http://schemas.microsoft.com/office/drawing/2014/main" id="{3A8F4500-E204-2557-2829-9DE11796A0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6141" y="395029"/>
            <a:ext cx="10764549" cy="608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E7C7C-7D73-F4D3-BA90-5FD744284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B1780678-6FDC-424F-ECAA-FBEE455B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History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OR</a:t>
            </a:r>
            <a:endParaRPr lang="es-E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6A8065-457B-AA4D-F89C-FD810E4BD5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C2EA2CD-E348-3A49-DDBE-24B1375518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44C9D9A-8A3F-7A23-31B2-FA4AC7EC10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4</a:t>
            </a:fld>
            <a:endParaRPr lang="es-MX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0E590-9EF0-B1CE-1353-8FB2B9013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/>
              <a:t>Starts in late 1930s in UK just before World War II with the establishment of teams of scientists to study the strategic and tactical problems involved in military operations.  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The objective: </a:t>
            </a:r>
            <a:r>
              <a:rPr lang="en-US" sz="1600" dirty="0"/>
              <a:t>to </a:t>
            </a:r>
            <a:r>
              <a:rPr lang="en-US" sz="1600" b="1" dirty="0"/>
              <a:t>find the most effective utilization of limited military resources </a:t>
            </a:r>
            <a:r>
              <a:rPr lang="en-US" sz="1600" dirty="0"/>
              <a:t>by the use of quantitative techniques. </a:t>
            </a:r>
          </a:p>
          <a:p>
            <a:r>
              <a:rPr lang="en-US" sz="1600" dirty="0"/>
              <a:t>After war OR spread in different ways in the UK and USA.</a:t>
            </a:r>
          </a:p>
          <a:p>
            <a:r>
              <a:rPr lang="en-US" sz="1600" dirty="0"/>
              <a:t>Most OR involves carrying out a large number of numeric calculations. Without computers this would simply not be possible.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2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8569E-0EF4-EA29-1D8F-3369C23AF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BC52B196-7A50-36F1-D59E-997BA3CA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err="1"/>
              <a:t>History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OR …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7C9345-E643-EF56-B206-3FFF1DD12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C00000"/>
                </a:solidFill>
              </a:rPr>
              <a:t>Organization of flying maintenance and inspection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FFA4D-2A53-556B-38C5-A905FA14C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2" y="2799146"/>
            <a:ext cx="9273487" cy="2473302"/>
          </a:xfrm>
        </p:spPr>
        <p:txBody>
          <a:bodyPr>
            <a:normAutofit/>
          </a:bodyPr>
          <a:lstStyle/>
          <a:p>
            <a:r>
              <a:rPr lang="en-US" sz="1600" b="1" dirty="0"/>
              <a:t>Problem</a:t>
            </a:r>
            <a:r>
              <a:rPr lang="en-US" sz="1600" dirty="0"/>
              <a:t>: in a squadron each aircraft, in a cycle of approximately 350 flying hours, required in terms of routine maintenance 7 minor inspections (lasting 2 to 5 days each) and a major inspection (lasting 14 days). How then was flying and maintenance to be organized to make best use of squadron resources?  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Decision</a:t>
            </a:r>
            <a:r>
              <a:rPr lang="en-US" sz="1600" dirty="0">
                <a:solidFill>
                  <a:srgbClr val="0070C0"/>
                </a:solidFill>
              </a:rPr>
              <a:t>: the current procedure, whereby an aircrew had their own aircraft, and that aircraft was serviced by a devoted ground crew, was inefficient . </a:t>
            </a:r>
          </a:p>
          <a:p>
            <a:r>
              <a:rPr lang="en-US" sz="1600" b="1" dirty="0"/>
              <a:t>Proposal</a:t>
            </a:r>
            <a:r>
              <a:rPr lang="en-US" sz="1600" dirty="0"/>
              <a:t>: A central garage system whereby aircraft were sent for maintenance when required and each aircrew drew a (different) aircraft when required.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Outcome</a:t>
            </a:r>
            <a:r>
              <a:rPr lang="en-US" sz="1600" dirty="0">
                <a:solidFill>
                  <a:srgbClr val="00B050"/>
                </a:solidFill>
              </a:rPr>
              <a:t>: In one trial (over 5 months) the daily operational flying hours were increased by 61% .</a:t>
            </a:r>
          </a:p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56A3FCF-8A86-67EF-793F-DA94BF6CB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  <a:endParaRPr lang="es-MX" b="0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F24211A-7A3B-8B8E-5FC9-3ADBA196BBC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5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81305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1BA60-9411-A679-B683-21793A010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75595F67-AE66-228F-6F59-DACC5E3C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err="1"/>
              <a:t>History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OR …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8525A9-6D67-32B2-4368-93CA13248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C00000"/>
                </a:solidFill>
              </a:rPr>
              <a:t>Organization of flying maintenance and inspection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465E7A-6413-B821-1854-E1283E4FE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2" y="2799146"/>
            <a:ext cx="9273487" cy="2473302"/>
          </a:xfrm>
        </p:spPr>
        <p:txBody>
          <a:bodyPr>
            <a:normAutofit/>
          </a:bodyPr>
          <a:lstStyle/>
          <a:p>
            <a:r>
              <a:rPr lang="en-US" sz="1600" b="1" dirty="0"/>
              <a:t>Problem</a:t>
            </a:r>
            <a:r>
              <a:rPr lang="en-US" sz="1600" dirty="0"/>
              <a:t>: in a squadron each aircraft, in a cycle of approximately 350 flying hours, required in terms of routine maintenance 7 minor inspections (lasting 2 to 5 days each) and a major inspection (lasting 14 days). How then was flying and maintenance to be organized to make best use of squadron resources?  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Decision</a:t>
            </a:r>
            <a:r>
              <a:rPr lang="en-US" sz="1600" dirty="0">
                <a:solidFill>
                  <a:srgbClr val="0070C0"/>
                </a:solidFill>
              </a:rPr>
              <a:t>: the current procedure, whereby an aircrew had their own aircraft, and that aircraft was serviced by a devoted ground crew, was inefficient . </a:t>
            </a:r>
          </a:p>
          <a:p>
            <a:r>
              <a:rPr lang="en-US" sz="1600" b="1" dirty="0"/>
              <a:t>Proposal</a:t>
            </a:r>
            <a:r>
              <a:rPr lang="en-US" sz="1600" dirty="0"/>
              <a:t>: A central garage system whereby aircraft were sent for maintenance when required and each aircrew drew a (different) aircraft when required.  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Outcome</a:t>
            </a:r>
            <a:r>
              <a:rPr lang="en-US" sz="1600" dirty="0">
                <a:solidFill>
                  <a:srgbClr val="00B050"/>
                </a:solidFill>
              </a:rPr>
              <a:t>: In one trial (over 5 months) the daily operational flying hours were increased by 61% .</a:t>
            </a:r>
          </a:p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26CEF56-502E-724C-8138-61787237F4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es-MX" noProof="0" dirty="0"/>
              <a:t>Optimización de Operaciones</a:t>
            </a:r>
            <a:endParaRPr lang="es-MX" b="0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8A9043-E897-4CB9-384A-12EF613BA2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pPr rtl="0"/>
              <a:t>6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63530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err="1"/>
              <a:t>History</a:t>
            </a:r>
            <a:r>
              <a:rPr lang="es-MX" dirty="0"/>
              <a:t> of OR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idx="1"/>
          </p:nvPr>
        </p:nvSpPr>
        <p:spPr>
          <a:xfrm>
            <a:off x="964022" y="2300984"/>
            <a:ext cx="7670931" cy="404216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Improvement of attack kill probability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(the probability of attacking and killing a U-boat) </a:t>
            </a:r>
          </a:p>
          <a:p>
            <a:endParaRPr lang="en-US" sz="1600" dirty="0"/>
          </a:p>
          <a:p>
            <a:endParaRPr lang="es-ES" sz="1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450969-CE92-1FB2-C14A-2AFF6E60B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2" y="3199447"/>
            <a:ext cx="10275477" cy="2724961"/>
          </a:xfrm>
        </p:spPr>
        <p:txBody>
          <a:bodyPr>
            <a:normAutofit/>
          </a:bodyPr>
          <a:lstStyle/>
          <a:p>
            <a:r>
              <a:rPr lang="en-US" sz="1600" b="1" dirty="0"/>
              <a:t>Problem</a:t>
            </a:r>
            <a:r>
              <a:rPr lang="en-US" sz="1600" dirty="0"/>
              <a:t>: Experience showed that it required some 170 man-hours by maintenance and ground staff to produce one hour of operational flying and more than 200 hours of flying to produce one attack on a surfaced U-boat. Hence over 34,000 man-hours of effort were necessary just to attack a U-boat. In early 1941 the attack kill probability was 2% to 3%.  This low attack kill probability is what it really needs to be improved. 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Decision</a:t>
            </a:r>
            <a:r>
              <a:rPr lang="en-US" sz="1600" dirty="0">
                <a:solidFill>
                  <a:srgbClr val="0070C0"/>
                </a:solidFill>
              </a:rPr>
              <a:t>:  on six variables considered as influencing the kill probability.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Outcome</a:t>
            </a:r>
            <a:r>
              <a:rPr lang="en-US" sz="1600" dirty="0">
                <a:solidFill>
                  <a:srgbClr val="00B050"/>
                </a:solidFill>
              </a:rPr>
              <a:t>: The overall effect of all the measures was such that by 1945 the attack kill probability had risen to over 40% (remember it started out at 2-3%). </a:t>
            </a:r>
          </a:p>
          <a:p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FA54E1-8A5A-492B-8D87-772C5A9980B5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16DB23-8267-EA9A-155B-96CF91DFEDC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53188"/>
            <a:ext cx="1357313" cy="298450"/>
          </a:xfrm>
        </p:spPr>
        <p:txBody>
          <a:bodyPr/>
          <a:lstStyle/>
          <a:p>
            <a:fld id="{E104AAAC-5813-4E04-9856-B258215F628D}" type="datetime1">
              <a:rPr lang="es-MX" smtClean="0"/>
              <a:t>14/02/2025</a:t>
            </a:fld>
            <a:endParaRPr lang="es-ES"/>
          </a:p>
        </p:txBody>
      </p:sp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C0E89EFC-BC8A-9206-3AB5-E945D961B6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998661" y="6487722"/>
            <a:ext cx="2194678" cy="247651"/>
          </a:xfrm>
        </p:spPr>
        <p:txBody>
          <a:bodyPr/>
          <a:lstStyle/>
          <a:p>
            <a:pPr rtl="0"/>
            <a:r>
              <a:rPr lang="es-MX" noProof="0" dirty="0"/>
              <a:t>Optimización de Operaciones</a:t>
            </a:r>
            <a:endParaRPr lang="es-MX" b="0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B3A60A62-BE75-7770-8C49-1D00C5F24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OR </a:t>
            </a:r>
            <a:r>
              <a:rPr lang="es-MX" dirty="0" err="1"/>
              <a:t>Definition</a:t>
            </a:r>
            <a:endParaRPr lang="es-E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80332F1-5EC7-609B-5058-4B61513070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8" r="21678"/>
          <a:stretch/>
        </p:blipFill>
        <p:spPr>
          <a:prstGeom prst="rect">
            <a:avLst/>
          </a:prstGeom>
        </p:spPr>
      </p:pic>
      <p:sp>
        <p:nvSpPr>
          <p:cNvPr id="9" name="Footer Placeholder 12">
            <a:extLst>
              <a:ext uri="{FF2B5EF4-FFF2-40B4-BE49-F238E27FC236}">
                <a16:creationId xmlns:a16="http://schemas.microsoft.com/office/drawing/2014/main" id="{2A46C661-6544-D27C-A500-10A79CC6AFB0}"/>
              </a:ext>
            </a:extLst>
          </p:cNvPr>
          <p:cNvSpPr txBox="1">
            <a:spLocks/>
          </p:cNvSpPr>
          <p:nvPr/>
        </p:nvSpPr>
        <p:spPr>
          <a:xfrm>
            <a:off x="4998661" y="6487722"/>
            <a:ext cx="2194678" cy="247651"/>
          </a:xfrm>
          <a:prstGeom prst="rect">
            <a:avLst/>
          </a:prstGeom>
        </p:spPr>
        <p:txBody>
          <a:bodyPr/>
          <a:lstStyle>
            <a:defPPr rtl="0"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dirty="0">
                <a:solidFill>
                  <a:schemeClr val="bg2">
                    <a:lumMod val="50000"/>
                  </a:schemeClr>
                </a:solidFill>
              </a:rPr>
              <a:t>Optimización de Operaciones</a:t>
            </a:r>
          </a:p>
        </p:txBody>
      </p:sp>
    </p:spTree>
    <p:extLst>
      <p:ext uri="{BB962C8B-B14F-4D97-AF65-F5344CB8AC3E}">
        <p14:creationId xmlns:p14="http://schemas.microsoft.com/office/powerpoint/2010/main" val="189005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OR </a:t>
            </a:r>
            <a:r>
              <a:rPr lang="es-MX" dirty="0" err="1"/>
              <a:t>Definition</a:t>
            </a:r>
            <a:endParaRPr lang="es-E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78734F-53E7-7F2C-5BD1-7B8116C6C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2"/>
          </p:nvPr>
        </p:nvSpPr>
        <p:spPr>
          <a:xfrm>
            <a:off x="964022" y="2705200"/>
            <a:ext cx="7704849" cy="30099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/>
              <a:t>	</a:t>
            </a:r>
            <a:r>
              <a:rPr lang="en-US" dirty="0"/>
              <a:t>OR is the discipline of applying advanced analytical methods to help </a:t>
            </a:r>
            <a:r>
              <a:rPr lang="en-US" b="1" dirty="0"/>
              <a:t>make better decisions.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By using techniques such as mathematical modeling to analyze complex situations, OR gives executives the power to make more effective decisions and build more productive systems based on: 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</a:rPr>
              <a:t>More complete data 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</a:rPr>
              <a:t>Consideration of all available options 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</a:rPr>
              <a:t>Careful predictions of outcomes and estimates of risk 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</a:rPr>
              <a:t>The latest decision tools and techniques </a:t>
            </a:r>
          </a:p>
          <a:p>
            <a:pPr lvl="1" algn="r">
              <a:buNone/>
            </a:pPr>
            <a:r>
              <a:rPr lang="en-US" sz="1100" dirty="0"/>
              <a:t>		(the Science of Better)</a:t>
            </a:r>
          </a:p>
          <a:p>
            <a:endParaRPr lang="es-E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  <a:latin typeface="Book Antiqua" pitchFamily="18" charset="0"/>
              </a:rPr>
              <a:t>Optimización de Operaciones</a:t>
            </a:r>
            <a:endParaRPr lang="es-MX" dirty="0">
              <a:solidFill>
                <a:schemeClr val="bg2">
                  <a:lumMod val="50000"/>
                </a:schemeClr>
              </a:solidFill>
              <a:latin typeface="Book Antiqua" pitchFamily="18" charset="0"/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FA54E1-8A5A-492B-8D87-772C5A9980B5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9087198" y="2830873"/>
            <a:ext cx="2152301" cy="1370769"/>
          </a:xfrm>
          <a:prstGeom prst="roundRect">
            <a:avLst>
              <a:gd name="adj" fmla="val 10000"/>
            </a:avLst>
          </a:prstGeom>
          <a:blipFill rotWithShape="1">
            <a:blip r:embed="rId2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29_TF78853419_Win32.potx" id="{697C08D2-4C4A-4521-8070-5B07DA2F2744}" vid="{B4D4694D-4865-44CB-AD44-43D5DBA7E4D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1870</TotalTime>
  <Words>1231</Words>
  <Application>Microsoft Office PowerPoint</Application>
  <PresentationFormat>Widescreen</PresentationFormat>
  <Paragraphs>124</Paragraphs>
  <Slides>17</Slides>
  <Notes>4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Abadi</vt:lpstr>
      <vt:lpstr>Aptos</vt:lpstr>
      <vt:lpstr>Aptos Black</vt:lpstr>
      <vt:lpstr>Arial</vt:lpstr>
      <vt:lpstr>Book Antiqua</vt:lpstr>
      <vt:lpstr>Calibri</vt:lpstr>
      <vt:lpstr>Wingdings</vt:lpstr>
      <vt:lpstr>Tema1</vt:lpstr>
      <vt:lpstr>Historia, Aplicaciones y Tendencias de la Investigación de Operaciones</vt:lpstr>
      <vt:lpstr>PowerPoint Presentation</vt:lpstr>
      <vt:lpstr>PowerPoint Presentation</vt:lpstr>
      <vt:lpstr>History of OR</vt:lpstr>
      <vt:lpstr>History of OR …</vt:lpstr>
      <vt:lpstr>History of OR …</vt:lpstr>
      <vt:lpstr>History of OR …</vt:lpstr>
      <vt:lpstr>OR Definition</vt:lpstr>
      <vt:lpstr>OR Definition</vt:lpstr>
      <vt:lpstr>Other OR Definition</vt:lpstr>
      <vt:lpstr>One more …</vt:lpstr>
      <vt:lpstr>PowerPoint Presentation</vt:lpstr>
      <vt:lpstr>OR Applications</vt:lpstr>
      <vt:lpstr>Industrial problems</vt:lpstr>
      <vt:lpstr>Caso Práctico</vt:lpstr>
      <vt:lpstr>PowerPoint Presentation</vt:lpstr>
      <vt:lpstr>Tendencias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 Linear programming problem</dc:title>
  <dc:creator>Jenny Díaz Ramírez</dc:creator>
  <cp:lastModifiedBy>Jenny Díaz Ramírez</cp:lastModifiedBy>
  <cp:revision>2</cp:revision>
  <dcterms:created xsi:type="dcterms:W3CDTF">2023-10-30T18:22:20Z</dcterms:created>
  <dcterms:modified xsi:type="dcterms:W3CDTF">2025-02-14T17:31:55Z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